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1B37"/>
    <a:srgbClr val="411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82" d="100"/>
          <a:sy n="82" d="100"/>
        </p:scale>
        <p:origin x="26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7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22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40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99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72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12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03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0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03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26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7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84AFD-8E6E-4E3E-8D96-26E10A901A1C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FCB3A-8E9D-4C1E-9764-3F1A6121C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8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rset.mealselector.co.uk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57E854-4AA6-49BA-9D4D-5F7B25A5BC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0" y="-892175"/>
            <a:ext cx="5327650" cy="755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8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DC7A98-4CE3-4332-AD8F-0F605803A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5"/>
            <a:ext cx="5327650" cy="75574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BDD3A6-3154-4A64-813C-CC208C934B31}"/>
              </a:ext>
            </a:extLst>
          </p:cNvPr>
          <p:cNvSpPr txBox="1"/>
          <p:nvPr/>
        </p:nvSpPr>
        <p:spPr>
          <a:xfrm>
            <a:off x="292100" y="4362450"/>
            <a:ext cx="463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rgbClr val="411F39"/>
                </a:solidFill>
              </a:rPr>
              <a:t>School meals currently cost £2.60 per day in your school. Pupils can choose to eat every day or pick their favourite days to eat with us.</a:t>
            </a:r>
          </a:p>
          <a:p>
            <a:r>
              <a:rPr lang="en-GB" sz="900" dirty="0">
                <a:solidFill>
                  <a:srgbClr val="411F39"/>
                </a:solidFill>
              </a:rPr>
              <a:t> </a:t>
            </a:r>
          </a:p>
          <a:p>
            <a:r>
              <a:rPr lang="en-GB" sz="900" dirty="0">
                <a:solidFill>
                  <a:srgbClr val="411F39"/>
                </a:solidFill>
              </a:rPr>
              <a:t>You can pay for your school meals by visiting: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hlinkClick r:id="rId3"/>
              </a:rPr>
              <a:t>Dorset Meal Selector | Home</a:t>
            </a:r>
            <a:r>
              <a:rPr lang="en-GB" sz="900" dirty="0"/>
              <a:t>  If you do not have an account please go online and Register. </a:t>
            </a:r>
            <a:endParaRPr lang="en-GB" sz="900" dirty="0">
              <a:solidFill>
                <a:srgbClr val="411F39"/>
              </a:solidFill>
            </a:endParaRPr>
          </a:p>
          <a:p>
            <a:endParaRPr lang="en-GB" sz="9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E8521E-15BD-4BA4-8645-04C04C8F49D2}"/>
              </a:ext>
            </a:extLst>
          </p:cNvPr>
          <p:cNvSpPr txBox="1"/>
          <p:nvPr/>
        </p:nvSpPr>
        <p:spPr>
          <a:xfrm>
            <a:off x="2057400" y="7080250"/>
            <a:ext cx="1276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>
                <a:solidFill>
                  <a:srgbClr val="3F1B37"/>
                </a:solidFill>
              </a:rPr>
              <a:t>Compass Group UK &amp; Ireland</a:t>
            </a:r>
          </a:p>
          <a:p>
            <a:pPr algn="ctr"/>
            <a:r>
              <a:rPr lang="en-GB" sz="600" dirty="0">
                <a:solidFill>
                  <a:srgbClr val="3F1B37"/>
                </a:solidFill>
              </a:rPr>
              <a:t>Guildford Street</a:t>
            </a:r>
          </a:p>
          <a:p>
            <a:pPr algn="ctr"/>
            <a:r>
              <a:rPr lang="en-GB" sz="600" dirty="0">
                <a:solidFill>
                  <a:srgbClr val="3F1B37"/>
                </a:solidFill>
              </a:rPr>
              <a:t>Chertsey</a:t>
            </a:r>
          </a:p>
          <a:p>
            <a:pPr algn="ctr"/>
            <a:r>
              <a:rPr lang="en-GB" sz="600" dirty="0">
                <a:solidFill>
                  <a:srgbClr val="3F1B37"/>
                </a:solidFill>
              </a:rPr>
              <a:t>KT16 9BQ</a:t>
            </a:r>
          </a:p>
          <a:p>
            <a:pPr algn="ctr"/>
            <a:endParaRPr lang="en-GB" sz="600" dirty="0"/>
          </a:p>
        </p:txBody>
      </p:sp>
    </p:spTree>
    <p:extLst>
      <p:ext uri="{BB962C8B-B14F-4D97-AF65-F5344CB8AC3E}">
        <p14:creationId xmlns:p14="http://schemas.microsoft.com/office/powerpoint/2010/main" val="892097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BA9DD280EAA64A86F4073DF8C7EB14" ma:contentTypeVersion="15" ma:contentTypeDescription="Create a new document." ma:contentTypeScope="" ma:versionID="767677595cca83e85be3a851d116c58f">
  <xsd:schema xmlns:xsd="http://www.w3.org/2001/XMLSchema" xmlns:xs="http://www.w3.org/2001/XMLSchema" xmlns:p="http://schemas.microsoft.com/office/2006/metadata/properties" xmlns:ns1="http://schemas.microsoft.com/sharepoint/v3" xmlns:ns3="ce6c125a-2d68-4d20-8d7d-ae95324a4f31" xmlns:ns4="2e183c6a-0000-40b5-81dc-3fba7a0f612f" targetNamespace="http://schemas.microsoft.com/office/2006/metadata/properties" ma:root="true" ma:fieldsID="de0020c1f2b31af8a7d96020a67115c3" ns1:_="" ns3:_="" ns4:_="">
    <xsd:import namespace="http://schemas.microsoft.com/sharepoint/v3"/>
    <xsd:import namespace="ce6c125a-2d68-4d20-8d7d-ae95324a4f31"/>
    <xsd:import namespace="2e183c6a-0000-40b5-81dc-3fba7a0f61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c125a-2d68-4d20-8d7d-ae95324a4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83c6a-0000-40b5-81dc-3fba7a0f612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2E2CF4-58B1-4443-8744-1A06C23A5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e6c125a-2d68-4d20-8d7d-ae95324a4f31"/>
    <ds:schemaRef ds:uri="2e183c6a-0000-40b5-81dc-3fba7a0f61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664479-8E52-4D2F-B95E-4B2B52FFCFBB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2e183c6a-0000-40b5-81dc-3fba7a0f612f"/>
    <ds:schemaRef ds:uri="ce6c125a-2d68-4d20-8d7d-ae95324a4f31"/>
  </ds:schemaRefs>
</ds:datastoreItem>
</file>

<file path=customXml/itemProps3.xml><?xml version="1.0" encoding="utf-8"?>
<ds:datastoreItem xmlns:ds="http://schemas.openxmlformats.org/officeDocument/2006/customXml" ds:itemID="{C965CBA7-A184-40A5-BF4B-ED81939EAC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dcec875-1593-4233-b8b1-a96d276bd4ae}" enabled="1" method="Privileged" siteId="{cd62b7dd-4b48-44bd-90e7-e143a22c8ea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68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Soulby</dc:creator>
  <cp:lastModifiedBy>Vikki Riggs-moulden</cp:lastModifiedBy>
  <cp:revision>11</cp:revision>
  <dcterms:created xsi:type="dcterms:W3CDTF">2018-06-25T13:48:30Z</dcterms:created>
  <dcterms:modified xsi:type="dcterms:W3CDTF">2024-06-27T13:14:05Z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0x010100E9BA9DD280EAA64A86F4073DF8C7EB14</vt:lpwstr>
  </property>
</Properties>
</file>