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82" r:id="rId7"/>
    <p:sldId id="261" r:id="rId8"/>
    <p:sldId id="262" r:id="rId9"/>
    <p:sldId id="263" r:id="rId10"/>
    <p:sldId id="283" r:id="rId11"/>
    <p:sldId id="264" r:id="rId12"/>
    <p:sldId id="265" r:id="rId13"/>
    <p:sldId id="286" r:id="rId14"/>
    <p:sldId id="288" r:id="rId15"/>
    <p:sldId id="287" r:id="rId16"/>
    <p:sldId id="289" r:id="rId17"/>
    <p:sldId id="290" r:id="rId18"/>
    <p:sldId id="291" r:id="rId19"/>
    <p:sldId id="301" r:id="rId20"/>
    <p:sldId id="306" r:id="rId21"/>
    <p:sldId id="307" r:id="rId22"/>
    <p:sldId id="308" r:id="rId23"/>
    <p:sldId id="305" r:id="rId24"/>
    <p:sldId id="302" r:id="rId25"/>
    <p:sldId id="268" r:id="rId26"/>
    <p:sldId id="269" r:id="rId27"/>
    <p:sldId id="270" r:id="rId28"/>
    <p:sldId id="303" r:id="rId29"/>
    <p:sldId id="271" r:id="rId30"/>
    <p:sldId id="309" r:id="rId31"/>
    <p:sldId id="272" r:id="rId32"/>
    <p:sldId id="273" r:id="rId33"/>
    <p:sldId id="274" r:id="rId34"/>
    <p:sldId id="275" r:id="rId35"/>
    <p:sldId id="276" r:id="rId36"/>
    <p:sldId id="277" r:id="rId37"/>
    <p:sldId id="278" r:id="rId38"/>
    <p:sldId id="304" r:id="rId39"/>
  </p:sldIdLst>
  <p:sldSz cx="9144000" cy="6858000" type="screen4x3"/>
  <p:notesSz cx="6858000" cy="9144000"/>
  <p:embeddedFontLst>
    <p:embeddedFont>
      <p:font typeface="Century Gothic" panose="020B0502020202020204" pitchFamily="34" charset="0"/>
      <p:regular r:id="rId41"/>
      <p:bold r:id="rId42"/>
      <p:italic r:id="rId43"/>
      <p:boldItalic r:id="rId44"/>
    </p:embeddedFont>
    <p:embeddedFont>
      <p:font typeface="Quattrocento Sans" panose="020B0502050000020003" pitchFamily="3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sHzuT5k4U8UMbCHmx5/EdwKmi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249" autoAdjust="0"/>
  </p:normalViewPr>
  <p:slideViewPr>
    <p:cSldViewPr snapToGrid="0">
      <p:cViewPr varScale="1">
        <p:scale>
          <a:sx n="59" d="100"/>
          <a:sy n="59" d="100"/>
        </p:scale>
        <p:origin x="144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94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14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13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738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20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324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032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26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42969585-EE06-2BCA-C8F6-6E09B42D948C}"/>
            </a:ext>
          </a:extLst>
        </p:cNvPr>
        <p:cNvGrpSpPr/>
        <p:nvPr/>
      </p:nvGrpSpPr>
      <p:grpSpPr>
        <a:xfrm>
          <a:off x="0" y="0"/>
          <a:ext cx="0" cy="0"/>
          <a:chOff x="0" y="0"/>
          <a:chExt cx="0" cy="0"/>
        </a:xfrm>
      </p:grpSpPr>
      <p:sp>
        <p:nvSpPr>
          <p:cNvPr id="198" name="Google Shape;198;p10:notes">
            <a:extLst>
              <a:ext uri="{FF2B5EF4-FFF2-40B4-BE49-F238E27FC236}">
                <a16:creationId xmlns:a16="http://schemas.microsoft.com/office/drawing/2014/main" id="{7DCE811B-862C-6735-925E-332A3EFC331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a:extLst>
              <a:ext uri="{FF2B5EF4-FFF2-40B4-BE49-F238E27FC236}">
                <a16:creationId xmlns:a16="http://schemas.microsoft.com/office/drawing/2014/main" id="{B8D80682-D03D-9025-686F-02D941EAD3C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803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A43ECC66-CC4F-2B97-80FA-CE7ADEA037AC}"/>
            </a:ext>
          </a:extLst>
        </p:cNvPr>
        <p:cNvGrpSpPr/>
        <p:nvPr/>
      </p:nvGrpSpPr>
      <p:grpSpPr>
        <a:xfrm>
          <a:off x="0" y="0"/>
          <a:ext cx="0" cy="0"/>
          <a:chOff x="0" y="0"/>
          <a:chExt cx="0" cy="0"/>
        </a:xfrm>
      </p:grpSpPr>
      <p:sp>
        <p:nvSpPr>
          <p:cNvPr id="198" name="Google Shape;198;p10:notes">
            <a:extLst>
              <a:ext uri="{FF2B5EF4-FFF2-40B4-BE49-F238E27FC236}">
                <a16:creationId xmlns:a16="http://schemas.microsoft.com/office/drawing/2014/main" id="{1787025C-8CEF-6208-58A1-0D47EF9A530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a:extLst>
              <a:ext uri="{FF2B5EF4-FFF2-40B4-BE49-F238E27FC236}">
                <a16:creationId xmlns:a16="http://schemas.microsoft.com/office/drawing/2014/main" id="{EA58AE48-AFD0-F257-4F51-C8050120EA9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334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D78610C3-2D9B-715F-52EF-9FCF293178CE}"/>
            </a:ext>
          </a:extLst>
        </p:cNvPr>
        <p:cNvGrpSpPr/>
        <p:nvPr/>
      </p:nvGrpSpPr>
      <p:grpSpPr>
        <a:xfrm>
          <a:off x="0" y="0"/>
          <a:ext cx="0" cy="0"/>
          <a:chOff x="0" y="0"/>
          <a:chExt cx="0" cy="0"/>
        </a:xfrm>
      </p:grpSpPr>
      <p:sp>
        <p:nvSpPr>
          <p:cNvPr id="198" name="Google Shape;198;p10:notes">
            <a:extLst>
              <a:ext uri="{FF2B5EF4-FFF2-40B4-BE49-F238E27FC236}">
                <a16:creationId xmlns:a16="http://schemas.microsoft.com/office/drawing/2014/main" id="{D9A01C3A-F0B2-CEBE-A448-C89A4912EFE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a:extLst>
              <a:ext uri="{FF2B5EF4-FFF2-40B4-BE49-F238E27FC236}">
                <a16:creationId xmlns:a16="http://schemas.microsoft.com/office/drawing/2014/main" id="{C85D251F-8078-B692-8B13-BD91061F21D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69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22C19E7F-E8CB-D182-FA00-1F465E7A135B}"/>
            </a:ext>
          </a:extLst>
        </p:cNvPr>
        <p:cNvGrpSpPr/>
        <p:nvPr/>
      </p:nvGrpSpPr>
      <p:grpSpPr>
        <a:xfrm>
          <a:off x="0" y="0"/>
          <a:ext cx="0" cy="0"/>
          <a:chOff x="0" y="0"/>
          <a:chExt cx="0" cy="0"/>
        </a:xfrm>
      </p:grpSpPr>
      <p:sp>
        <p:nvSpPr>
          <p:cNvPr id="198" name="Google Shape;198;p10:notes">
            <a:extLst>
              <a:ext uri="{FF2B5EF4-FFF2-40B4-BE49-F238E27FC236}">
                <a16:creationId xmlns:a16="http://schemas.microsoft.com/office/drawing/2014/main" id="{FBF7124D-0333-2ADD-5FE0-29ABF9E2B82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a:extLst>
              <a:ext uri="{FF2B5EF4-FFF2-40B4-BE49-F238E27FC236}">
                <a16:creationId xmlns:a16="http://schemas.microsoft.com/office/drawing/2014/main" id="{06FBAF5E-417C-3CD1-BCCA-AF4BBD13FBE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06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101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589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a:extLst>
            <a:ext uri="{FF2B5EF4-FFF2-40B4-BE49-F238E27FC236}">
              <a16:creationId xmlns:a16="http://schemas.microsoft.com/office/drawing/2014/main" id="{309C32A6-8D9E-EE30-CF90-EC072F2CB841}"/>
            </a:ext>
          </a:extLst>
        </p:cNvPr>
        <p:cNvGrpSpPr/>
        <p:nvPr/>
      </p:nvGrpSpPr>
      <p:grpSpPr>
        <a:xfrm>
          <a:off x="0" y="0"/>
          <a:ext cx="0" cy="0"/>
          <a:chOff x="0" y="0"/>
          <a:chExt cx="0" cy="0"/>
        </a:xfrm>
      </p:grpSpPr>
      <p:sp>
        <p:nvSpPr>
          <p:cNvPr id="232" name="Google Shape;232;p16:notes">
            <a:extLst>
              <a:ext uri="{FF2B5EF4-FFF2-40B4-BE49-F238E27FC236}">
                <a16:creationId xmlns:a16="http://schemas.microsoft.com/office/drawing/2014/main" id="{C9D00A24-0954-CAE3-DAF1-040B7E81741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a:extLst>
              <a:ext uri="{FF2B5EF4-FFF2-40B4-BE49-F238E27FC236}">
                <a16:creationId xmlns:a16="http://schemas.microsoft.com/office/drawing/2014/main" id="{32E5E564-EE43-48DE-3D32-F33FD97883E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705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29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5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Once when large crowds of people were going along with Jesus, he turned and said to them, “Those who come to me cannot be my disciples unless they love me more than they love father and mother, wife and children, brothers and sisters, and themselves as well. Those who do not carry their own cross and come after me cannot be my disciples.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one of you is planning to build a tower, you sit down first and work out what it will cost, to see if you have enough money to finish the job. If you don't, you will not be able to finish the tower after laying the foundation; and all who see what happened will laugh at you. ‘This man began to build but can't finish the job!’ they will say.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a king goes out with 10,000 men to fight another king who comes against him with 20,000 men, he will sit down first and decide if he is strong enough to face that other king. If he isn't, he will send messengers to meet the other king, to ask for terms of peace while he is still a long way off. In the same way,” concluded Jesus, “none of you can be my disciple unless you give up everything you have.”</a:t>
            </a:r>
          </a:p>
          <a:p>
            <a:pPr marL="0" lvl="0" indent="0" algn="l" rtl="0">
              <a:spcBef>
                <a:spcPts val="0"/>
              </a:spcBef>
              <a:spcAft>
                <a:spcPts val="0"/>
              </a:spcAft>
              <a:buNone/>
            </a:pPr>
            <a:endParaRPr lang="en-GB" dirty="0"/>
          </a:p>
        </p:txBody>
      </p:sp>
      <p:sp>
        <p:nvSpPr>
          <p:cNvPr id="185" name="Google Shape;1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6"/>
          <p:cNvGrpSpPr/>
          <p:nvPr/>
        </p:nvGrpSpPr>
        <p:grpSpPr>
          <a:xfrm>
            <a:off x="-8466" y="-8468"/>
            <a:ext cx="9169804" cy="6874935"/>
            <a:chOff x="-8466" y="-8468"/>
            <a:chExt cx="9169804" cy="6874935"/>
          </a:xfrm>
        </p:grpSpPr>
        <p:cxnSp>
          <p:nvCxnSpPr>
            <p:cNvPr id="28" name="Google Shape;28;p26"/>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29" name="Google Shape;29;p26"/>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30" name="Google Shape;30;p26"/>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6"/>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6"/>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6"/>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34" name="Google Shape;34;p26"/>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6"/>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6"/>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6"/>
            <p:cNvSpPr/>
            <p:nvPr/>
          </p:nvSpPr>
          <p:spPr>
            <a:xfrm>
              <a:off x="-8466" y="-8468"/>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38" name="Google Shape;38;p26"/>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6"/>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35"/>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5"/>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3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36"/>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6"/>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36"/>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36"/>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6"/>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36"/>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
        <p:nvSpPr>
          <p:cNvPr id="108" name="Google Shape;108;p36"/>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7"/>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7"/>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37"/>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8"/>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8"/>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38"/>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3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8"/>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
        <p:nvSpPr>
          <p:cNvPr id="123" name="Google Shape;123;p38"/>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9"/>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9"/>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39"/>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3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0"/>
          <p:cNvSpPr txBox="1">
            <a:spLocks noGrp="1"/>
          </p:cNvSpPr>
          <p:nvPr>
            <p:ph type="body" idx="1"/>
          </p:nvPr>
        </p:nvSpPr>
        <p:spPr>
          <a:xfrm rot="5400000">
            <a:off x="1843070" y="927120"/>
            <a:ext cx="3880773" cy="634771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40"/>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0"/>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41"/>
          <p:cNvSpPr txBox="1">
            <a:spLocks noGrp="1"/>
          </p:cNvSpPr>
          <p:nvPr>
            <p:ph type="title"/>
          </p:nvPr>
        </p:nvSpPr>
        <p:spPr>
          <a:xfrm rot="5400000">
            <a:off x="3840993" y="2745919"/>
            <a:ext cx="5251451" cy="97881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1"/>
          <p:cNvSpPr txBox="1">
            <a:spLocks noGrp="1"/>
          </p:cNvSpPr>
          <p:nvPr>
            <p:ph type="body" idx="1"/>
          </p:nvPr>
        </p:nvSpPr>
        <p:spPr>
          <a:xfrm rot="5400000">
            <a:off x="581386" y="637812"/>
            <a:ext cx="5251451" cy="519502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4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27"/>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2" name="Google Shape;52;p28"/>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53" name="Google Shape;53;p2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9" name="Google Shape;59;p2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65" name="Google Shape;65;p30"/>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66" name="Google Shape;66;p30"/>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2" name="Google Shape;72;p31"/>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3" name="Google Shape;73;p31"/>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4" name="Google Shape;74;p31"/>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5" name="Google Shape;75;p3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33"/>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4"/>
          <p:cNvSpPr>
            <a:spLocks noGrp="1"/>
          </p:cNvSpPr>
          <p:nvPr>
            <p:ph type="pic" idx="2"/>
          </p:nvPr>
        </p:nvSpPr>
        <p:spPr>
          <a:xfrm>
            <a:off x="609599" y="609600"/>
            <a:ext cx="6347714" cy="3845718"/>
          </a:xfrm>
          <a:prstGeom prst="rect">
            <a:avLst/>
          </a:prstGeom>
          <a:noFill/>
          <a:ln>
            <a:noFill/>
          </a:ln>
        </p:spPr>
      </p:sp>
      <p:sp>
        <p:nvSpPr>
          <p:cNvPr id="90" name="Google Shape;90;p34"/>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34"/>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0C226"/>
                </a:solidFill>
              </a:defRPr>
            </a:lvl1pPr>
            <a:lvl2pPr marL="0" lvl="1" indent="0" algn="r">
              <a:spcBef>
                <a:spcPts val="0"/>
              </a:spcBef>
              <a:buNone/>
              <a:defRPr>
                <a:solidFill>
                  <a:srgbClr val="90C226"/>
                </a:solidFill>
              </a:defRPr>
            </a:lvl2pPr>
            <a:lvl3pPr marL="0" lvl="2" indent="0" algn="r">
              <a:spcBef>
                <a:spcPts val="0"/>
              </a:spcBef>
              <a:buNone/>
              <a:defRPr>
                <a:solidFill>
                  <a:srgbClr val="90C226"/>
                </a:solidFill>
              </a:defRPr>
            </a:lvl3pPr>
            <a:lvl4pPr marL="0" lvl="3" indent="0" algn="r">
              <a:spcBef>
                <a:spcPts val="0"/>
              </a:spcBef>
              <a:buNone/>
              <a:defRPr>
                <a:solidFill>
                  <a:srgbClr val="90C226"/>
                </a:solidFill>
              </a:defRPr>
            </a:lvl4pPr>
            <a:lvl5pPr marL="0" lvl="4" indent="0" algn="r">
              <a:spcBef>
                <a:spcPts val="0"/>
              </a:spcBef>
              <a:buNone/>
              <a:defRPr>
                <a:solidFill>
                  <a:srgbClr val="90C226"/>
                </a:solidFill>
              </a:defRPr>
            </a:lvl5pPr>
            <a:lvl6pPr marL="0" lvl="5" indent="0" algn="r">
              <a:spcBef>
                <a:spcPts val="0"/>
              </a:spcBef>
              <a:buNone/>
              <a:defRPr>
                <a:solidFill>
                  <a:srgbClr val="90C226"/>
                </a:solidFill>
              </a:defRPr>
            </a:lvl6pPr>
            <a:lvl7pPr marL="0" lvl="6" indent="0" algn="r">
              <a:spcBef>
                <a:spcPts val="0"/>
              </a:spcBef>
              <a:buNone/>
              <a:defRPr>
                <a:solidFill>
                  <a:srgbClr val="90C226"/>
                </a:solidFill>
              </a:defRPr>
            </a:lvl7pPr>
            <a:lvl8pPr marL="0" lvl="7" indent="0" algn="r">
              <a:spcBef>
                <a:spcPts val="0"/>
              </a:spcBef>
              <a:buNone/>
              <a:defRPr>
                <a:solidFill>
                  <a:srgbClr val="90C226"/>
                </a:solidFill>
              </a:defRPr>
            </a:lvl8pPr>
            <a:lvl9pPr marL="0" lvl="8" indent="0" algn="r">
              <a:spcBef>
                <a:spcPts val="0"/>
              </a:spcBef>
              <a:buNone/>
              <a:defRPr>
                <a:solidFill>
                  <a:srgbClr val="90C226"/>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5"/>
          <p:cNvGrpSpPr/>
          <p:nvPr/>
        </p:nvGrpSpPr>
        <p:grpSpPr>
          <a:xfrm>
            <a:off x="-8467" y="-8468"/>
            <a:ext cx="9169805" cy="6874935"/>
            <a:chOff x="-8467" y="-8468"/>
            <a:chExt cx="9169805" cy="6874935"/>
          </a:xfrm>
        </p:grpSpPr>
        <p:sp>
          <p:nvSpPr>
            <p:cNvPr id="11" name="Google Shape;11;p25"/>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5"/>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13" name="Google Shape;13;p25"/>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4" name="Google Shape;14;p2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18" name="Google Shape;18;p2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5"/>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5"/>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5"/>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25"/>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YXg2ztge8f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rMmSPOF-6Xo"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
          <p:cNvSpPr/>
          <p:nvPr/>
        </p:nvSpPr>
        <p:spPr>
          <a:xfrm>
            <a:off x="446315" y="252948"/>
            <a:ext cx="7475310" cy="5724604"/>
          </a:xfrm>
          <a:prstGeom prst="rect">
            <a:avLst/>
          </a:prstGeom>
          <a:noFill/>
          <a:ln>
            <a:noFill/>
          </a:ln>
        </p:spPr>
        <p:txBody>
          <a:bodyPr spcFirstLastPara="1" wrap="square" lIns="91425" tIns="45700" rIns="91425" bIns="45700" anchor="t" anchorCtr="0">
            <a:spAutoFit/>
          </a:bodyPr>
          <a:lstStyle/>
          <a:p>
            <a:pPr lvl="0" algn="ctr"/>
            <a:r>
              <a:rPr lang="en-GB" sz="5400" b="1" dirty="0">
                <a:solidFill>
                  <a:schemeClr val="accent2"/>
                </a:solidFill>
                <a:latin typeface="Century Gothic"/>
                <a:ea typeface="Century Gothic"/>
                <a:cs typeface="Century Gothic"/>
                <a:sym typeface="Century Gothic"/>
              </a:rPr>
              <a:t>Our Gospel Value this </a:t>
            </a:r>
          </a:p>
          <a:p>
            <a:pPr lvl="0" algn="ctr"/>
            <a:r>
              <a:rPr lang="en-GB" sz="5400" b="1" dirty="0">
                <a:solidFill>
                  <a:schemeClr val="accent2"/>
                </a:solidFill>
                <a:latin typeface="Century Gothic"/>
                <a:ea typeface="Century Gothic"/>
                <a:cs typeface="Century Gothic"/>
                <a:sym typeface="Century Gothic"/>
              </a:rPr>
              <a:t>week is</a:t>
            </a:r>
          </a:p>
          <a:p>
            <a:pPr lvl="0" algn="ctr"/>
            <a:r>
              <a:rPr lang="en-GB" sz="5400" b="1" dirty="0">
                <a:solidFill>
                  <a:schemeClr val="accent2"/>
                </a:solidFill>
                <a:latin typeface="Century Gothic"/>
                <a:ea typeface="Century Gothic"/>
                <a:cs typeface="Century Gothic"/>
                <a:sym typeface="Century Gothic"/>
              </a:rPr>
              <a:t>Courage</a:t>
            </a:r>
          </a:p>
          <a:p>
            <a:pPr lvl="0" algn="ctr"/>
            <a:r>
              <a:rPr lang="en-GB" sz="2000" b="1">
                <a:solidFill>
                  <a:schemeClr val="accent2"/>
                </a:solidFill>
                <a:latin typeface="Century Gothic"/>
                <a:ea typeface="Century Gothic"/>
                <a:cs typeface="Century Gothic"/>
                <a:sym typeface="Century Gothic"/>
                <a:hlinkClick r:id="rId3"/>
              </a:rPr>
              <a:t>https://www.youtube.com/watch?v=YXg2ztge8f0</a:t>
            </a:r>
            <a:endParaRPr lang="en-GB" sz="2000" b="1">
              <a:solidFill>
                <a:schemeClr val="accent2"/>
              </a:solidFill>
              <a:latin typeface="Century Gothic"/>
              <a:ea typeface="Century Gothic"/>
              <a:cs typeface="Century Gothic"/>
              <a:sym typeface="Century Gothic"/>
            </a:endParaRPr>
          </a:p>
          <a:p>
            <a:pPr lvl="0" algn="ctr"/>
            <a:r>
              <a:rPr lang="en-GB" sz="5400" b="1">
                <a:solidFill>
                  <a:schemeClr val="accent2"/>
                </a:solidFill>
                <a:latin typeface="Century Gothic"/>
                <a:ea typeface="Century Gothic"/>
                <a:cs typeface="Century Gothic"/>
                <a:sym typeface="Century Gothic"/>
              </a:rPr>
              <a:t>Our </a:t>
            </a:r>
            <a:r>
              <a:rPr lang="en-GB" sz="5400" b="1" dirty="0">
                <a:solidFill>
                  <a:schemeClr val="accent2"/>
                </a:solidFill>
                <a:latin typeface="Century Gothic"/>
                <a:ea typeface="Century Gothic"/>
                <a:cs typeface="Century Gothic"/>
                <a:sym typeface="Century Gothic"/>
              </a:rPr>
              <a:t>Virtue this week is </a:t>
            </a:r>
          </a:p>
          <a:p>
            <a:pPr lvl="0" algn="ctr"/>
            <a:r>
              <a:rPr lang="en-GB" sz="5400" b="1" dirty="0">
                <a:solidFill>
                  <a:schemeClr val="accent2"/>
                </a:solidFill>
                <a:latin typeface="Century Gothic"/>
                <a:ea typeface="Century Gothic"/>
                <a:cs typeface="Century Gothic"/>
                <a:sym typeface="Century Gothic"/>
              </a:rPr>
              <a:t>Faith</a:t>
            </a:r>
          </a:p>
          <a:p>
            <a:pPr marL="0" marR="0" lvl="0" indent="0" algn="ctr" rtl="0">
              <a:spcBef>
                <a:spcPts val="0"/>
              </a:spcBef>
              <a:spcAft>
                <a:spcPts val="0"/>
              </a:spcAft>
              <a:buNone/>
            </a:pPr>
            <a:endParaRPr sz="1600" b="1" i="0" u="none" strike="noStrike" cap="none" dirty="0">
              <a:solidFill>
                <a:schemeClr val="accent1"/>
              </a:solidFill>
              <a:latin typeface="Century Gothic"/>
              <a:ea typeface="Century Gothic"/>
              <a:cs typeface="Century Gothic"/>
              <a:sym typeface="Century Gothic"/>
            </a:endParaRPr>
          </a:p>
          <a:p>
            <a:pPr marL="0" marR="0" lvl="0" indent="0" algn="ctr" rtl="0">
              <a:spcBef>
                <a:spcPts val="0"/>
              </a:spcBef>
              <a:spcAft>
                <a:spcPts val="0"/>
              </a:spcAft>
              <a:buNone/>
            </a:pPr>
            <a:endParaRPr sz="1600" b="1" i="0" u="none" strike="noStrike" cap="none" dirty="0">
              <a:solidFill>
                <a:schemeClr val="accent1"/>
              </a:solidFill>
              <a:latin typeface="Century Gothic"/>
              <a:ea typeface="Century Gothic"/>
              <a:cs typeface="Century Gothic"/>
              <a:sym typeface="Century Gothic"/>
            </a:endParaRPr>
          </a:p>
          <a:p>
            <a:pPr marL="0" marR="0" lvl="0" indent="0" algn="ctr" rtl="0">
              <a:spcBef>
                <a:spcPts val="0"/>
              </a:spcBef>
              <a:spcAft>
                <a:spcPts val="0"/>
              </a:spcAft>
              <a:buNone/>
            </a:pPr>
            <a:endParaRPr sz="4400" b="1" i="0" u="none" strike="noStrike" cap="none" dirty="0">
              <a:solidFill>
                <a:srgbClr val="000000"/>
              </a:solidFill>
              <a:latin typeface="Quattrocento Sans"/>
              <a:ea typeface="Quattrocento Sans"/>
              <a:cs typeface="Quattrocento Sans"/>
              <a:sym typeface="Quattrocento Sans"/>
            </a:endParaRPr>
          </a:p>
        </p:txBody>
      </p:sp>
      <p:pic>
        <p:nvPicPr>
          <p:cNvPr id="2" name="Picture 1"/>
          <p:cNvPicPr>
            <a:picLocks noChangeAspect="1"/>
          </p:cNvPicPr>
          <p:nvPr/>
        </p:nvPicPr>
        <p:blipFill>
          <a:blip r:embed="rId4"/>
          <a:stretch>
            <a:fillRect/>
          </a:stretch>
        </p:blipFill>
        <p:spPr>
          <a:xfrm>
            <a:off x="3084698" y="4695239"/>
            <a:ext cx="2198543" cy="20058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body" idx="1"/>
          </p:nvPr>
        </p:nvSpPr>
        <p:spPr>
          <a:xfrm>
            <a:off x="248479" y="2159277"/>
            <a:ext cx="7436835" cy="345143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640"/>
              <a:buNone/>
            </a:pPr>
            <a:r>
              <a:rPr lang="en-GB" sz="3300" b="1" dirty="0">
                <a:solidFill>
                  <a:srgbClr val="2A5010"/>
                </a:solidFill>
                <a:latin typeface="Century Gothic"/>
                <a:ea typeface="Century Gothic"/>
                <a:cs typeface="Century Gothic"/>
                <a:sym typeface="Century Gothic"/>
              </a:rPr>
              <a:t>Alleluia, Alleluia, Jesus is the Lord, </a:t>
            </a:r>
          </a:p>
          <a:p>
            <a:pPr marL="0" lvl="0" indent="0" algn="ctr" rtl="0">
              <a:spcBef>
                <a:spcPts val="0"/>
              </a:spcBef>
              <a:spcAft>
                <a:spcPts val="0"/>
              </a:spcAft>
              <a:buSzPts val="2640"/>
              <a:buNone/>
            </a:pPr>
            <a:r>
              <a:rPr lang="en-GB" sz="3300" b="1" dirty="0">
                <a:solidFill>
                  <a:srgbClr val="2A5010"/>
                </a:solidFill>
                <a:latin typeface="Century Gothic"/>
                <a:ea typeface="Century Gothic"/>
                <a:cs typeface="Century Gothic"/>
                <a:sym typeface="Century Gothic"/>
              </a:rPr>
              <a:t>He’s the Lord of all my heart.</a:t>
            </a:r>
          </a:p>
          <a:p>
            <a:pPr marL="0" lvl="0" indent="0" algn="ctr" rtl="0">
              <a:spcBef>
                <a:spcPts val="1000"/>
              </a:spcBef>
              <a:spcAft>
                <a:spcPts val="0"/>
              </a:spcAft>
              <a:buSzPts val="2640"/>
              <a:buNone/>
            </a:pPr>
            <a:endParaRPr sz="3300" dirty="0"/>
          </a:p>
        </p:txBody>
      </p:sp>
    </p:spTree>
    <p:extLst>
      <p:ext uri="{BB962C8B-B14F-4D97-AF65-F5344CB8AC3E}">
        <p14:creationId xmlns:p14="http://schemas.microsoft.com/office/powerpoint/2010/main" val="2300654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534208" y="1064078"/>
            <a:ext cx="6447501" cy="990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3F7818"/>
              </a:buClr>
              <a:buSzPct val="100000"/>
              <a:buFont typeface="Trebuchet MS"/>
              <a:buNone/>
            </a:pPr>
            <a:r>
              <a:rPr lang="en-GB" b="1" dirty="0">
                <a:solidFill>
                  <a:srgbClr val="3F7818"/>
                </a:solidFill>
              </a:rPr>
              <a:t>We are still and silent as we  reflect on God’s word for us in the Gospel.</a:t>
            </a:r>
            <a:endParaRPr dirty="0"/>
          </a:p>
        </p:txBody>
      </p:sp>
      <p:pic>
        <p:nvPicPr>
          <p:cNvPr id="196" name="Google Shape;196;p9"/>
          <p:cNvPicPr preferRelativeResize="0"/>
          <p:nvPr/>
        </p:nvPicPr>
        <p:blipFill rotWithShape="1">
          <a:blip r:embed="rId3">
            <a:alphaModFix/>
          </a:blip>
          <a:srcRect/>
          <a:stretch/>
        </p:blipFill>
        <p:spPr>
          <a:xfrm>
            <a:off x="2082382" y="3026873"/>
            <a:ext cx="3351155" cy="2513367"/>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What do you remember from today's reading?</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pic>
        <p:nvPicPr>
          <p:cNvPr id="3" name="Picture 2"/>
          <p:cNvPicPr>
            <a:picLocks noChangeAspect="1"/>
          </p:cNvPicPr>
          <p:nvPr/>
        </p:nvPicPr>
        <p:blipFill>
          <a:blip r:embed="rId3"/>
          <a:stretch>
            <a:fillRect/>
          </a:stretch>
        </p:blipFill>
        <p:spPr>
          <a:xfrm>
            <a:off x="3334471" y="3092739"/>
            <a:ext cx="2124075" cy="32956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Jesus tells the crowds two short stories to explain what being a disciple means, and to show us that if we want to follow him we must give up everything.  </a:t>
            </a:r>
            <a:br>
              <a:rPr lang="en-GB" dirty="0">
                <a:solidFill>
                  <a:srgbClr val="3F7818"/>
                </a:solidFill>
              </a:rPr>
            </a:br>
            <a:r>
              <a:rPr lang="en-GB" dirty="0">
                <a:solidFill>
                  <a:srgbClr val="3F7818"/>
                </a:solidFill>
              </a:rPr>
              <a:t> </a:t>
            </a:r>
            <a:br>
              <a:rPr lang="en-GB" dirty="0">
                <a:solidFill>
                  <a:srgbClr val="3F7818"/>
                </a:solidFill>
              </a:rPr>
            </a:br>
            <a:r>
              <a:rPr lang="en-GB" dirty="0">
                <a:solidFill>
                  <a:srgbClr val="3F7818"/>
                </a:solidFill>
              </a:rPr>
              <a:t>What do you think “giving up everything” means?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pic>
        <p:nvPicPr>
          <p:cNvPr id="2" name="Picture 1"/>
          <p:cNvPicPr>
            <a:picLocks noChangeAspect="1"/>
          </p:cNvPicPr>
          <p:nvPr/>
        </p:nvPicPr>
        <p:blipFill>
          <a:blip r:embed="rId3"/>
          <a:stretch>
            <a:fillRect/>
          </a:stretch>
        </p:blipFill>
        <p:spPr>
          <a:xfrm>
            <a:off x="4267199" y="4571262"/>
            <a:ext cx="2364798" cy="2157573"/>
          </a:xfrm>
          <a:prstGeom prst="rect">
            <a:avLst/>
          </a:prstGeom>
        </p:spPr>
      </p:pic>
    </p:spTree>
    <p:extLst>
      <p:ext uri="{BB962C8B-B14F-4D97-AF65-F5344CB8AC3E}">
        <p14:creationId xmlns:p14="http://schemas.microsoft.com/office/powerpoint/2010/main" val="2671769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I think that it means that we need to try to see that Jesus is the most important person in our lives.</a:t>
            </a:r>
            <a:br>
              <a:rPr lang="en-GB" dirty="0">
                <a:solidFill>
                  <a:srgbClr val="3F7818"/>
                </a:solidFill>
              </a:rPr>
            </a:br>
            <a:r>
              <a:rPr lang="en-GB" dirty="0">
                <a:solidFill>
                  <a:srgbClr val="3F7818"/>
                </a:solidFill>
              </a:rPr>
              <a:t>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r>
              <a:rPr lang="en-GB" dirty="0">
                <a:solidFill>
                  <a:srgbClr val="3F7818"/>
                </a:solidFill>
              </a:rPr>
              <a:t>We must also “carry our cross” which means accepting the things we find difficult in our lives and asking for God's help in these difficult things. </a:t>
            </a: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pic>
        <p:nvPicPr>
          <p:cNvPr id="2" name="Picture 1"/>
          <p:cNvPicPr>
            <a:picLocks noChangeAspect="1"/>
          </p:cNvPicPr>
          <p:nvPr/>
        </p:nvPicPr>
        <p:blipFill>
          <a:blip r:embed="rId3"/>
          <a:stretch>
            <a:fillRect/>
          </a:stretch>
        </p:blipFill>
        <p:spPr>
          <a:xfrm>
            <a:off x="2252642" y="1967488"/>
            <a:ext cx="2885168" cy="2077796"/>
          </a:xfrm>
          <a:prstGeom prst="rect">
            <a:avLst/>
          </a:prstGeom>
        </p:spPr>
      </p:pic>
    </p:spTree>
    <p:extLst>
      <p:ext uri="{BB962C8B-B14F-4D97-AF65-F5344CB8AC3E}">
        <p14:creationId xmlns:p14="http://schemas.microsoft.com/office/powerpoint/2010/main" val="10989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These difficult things might be people we find it hard to get on with, lessons in school that we find boring or wanting something we can't have. It might be not having enough to eat or even living somewhere where there is violence.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spTree>
    <p:extLst>
      <p:ext uri="{BB962C8B-B14F-4D97-AF65-F5344CB8AC3E}">
        <p14:creationId xmlns:p14="http://schemas.microsoft.com/office/powerpoint/2010/main" val="250383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For a few moments in silence, think about what you find difficult and ask for God's help now. </a:t>
            </a:r>
            <a:br>
              <a:rPr lang="en-GB" dirty="0">
                <a:solidFill>
                  <a:srgbClr val="3F7818"/>
                </a:solidFill>
              </a:rPr>
            </a:br>
            <a:r>
              <a:rPr lang="en-GB" dirty="0">
                <a:solidFill>
                  <a:srgbClr val="3F7818"/>
                </a:solidFill>
              </a:rPr>
              <a:t>Then still in silence pray for each other - that God will be with all of us. While we do this, we know that we are all supported in prayer. </a:t>
            </a:r>
            <a:br>
              <a:rPr lang="en-GB" dirty="0">
                <a:solidFill>
                  <a:srgbClr val="3F7818"/>
                </a:solidFill>
              </a:rPr>
            </a:br>
            <a:br>
              <a:rPr lang="en-GB" dirty="0">
                <a:solidFill>
                  <a:srgbClr val="3F7818"/>
                </a:solidFill>
              </a:rPr>
            </a:br>
            <a:br>
              <a:rPr lang="en-GB" dirty="0">
                <a:solidFill>
                  <a:srgbClr val="3F7818"/>
                </a:solidFill>
              </a:rPr>
            </a:br>
            <a:r>
              <a:rPr lang="en-GB" dirty="0">
                <a:solidFill>
                  <a:srgbClr val="3F7818"/>
                </a:solidFill>
              </a:rPr>
              <a:t>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spTree>
    <p:extLst>
      <p:ext uri="{BB962C8B-B14F-4D97-AF65-F5344CB8AC3E}">
        <p14:creationId xmlns:p14="http://schemas.microsoft.com/office/powerpoint/2010/main" val="410741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210960"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Let's look at the two stories now... </a:t>
            </a:r>
            <a:br>
              <a:rPr lang="en-GB" dirty="0">
                <a:solidFill>
                  <a:srgbClr val="3F7818"/>
                </a:solidFill>
              </a:rPr>
            </a:br>
            <a:r>
              <a:rPr lang="en-GB" dirty="0">
                <a:solidFill>
                  <a:srgbClr val="3F7818"/>
                </a:solidFill>
              </a:rPr>
              <a:t> </a:t>
            </a:r>
            <a:br>
              <a:rPr lang="en-GB" dirty="0">
                <a:solidFill>
                  <a:srgbClr val="3F7818"/>
                </a:solidFill>
              </a:rPr>
            </a:br>
            <a:r>
              <a:rPr lang="en-GB" dirty="0">
                <a:solidFill>
                  <a:srgbClr val="3F7818"/>
                </a:solidFill>
              </a:rPr>
              <a:t>The first story is about a man who wants to build a tower. He must work out the cost to make sure he has enough money and resources to finish the job.  </a:t>
            </a:r>
            <a:br>
              <a:rPr lang="en-GB" dirty="0">
                <a:solidFill>
                  <a:srgbClr val="3F7818"/>
                </a:solidFill>
              </a:rPr>
            </a:br>
            <a:br>
              <a:rPr lang="en-GB" dirty="0">
                <a:solidFill>
                  <a:srgbClr val="3F7818"/>
                </a:solidFill>
              </a:rPr>
            </a:br>
            <a:r>
              <a:rPr lang="en-GB" dirty="0">
                <a:solidFill>
                  <a:srgbClr val="3F7818"/>
                </a:solidFill>
              </a:rPr>
              <a:t>The second story is about a king who is going to war. He must first count his soldiers and resources to make sure he can win the battle.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spTree>
    <p:extLst>
      <p:ext uri="{BB962C8B-B14F-4D97-AF65-F5344CB8AC3E}">
        <p14:creationId xmlns:p14="http://schemas.microsoft.com/office/powerpoint/2010/main" val="1715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What do you think these stories are telling us?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pic>
        <p:nvPicPr>
          <p:cNvPr id="2" name="Picture 1"/>
          <p:cNvPicPr>
            <a:picLocks noChangeAspect="1"/>
          </p:cNvPicPr>
          <p:nvPr/>
        </p:nvPicPr>
        <p:blipFill>
          <a:blip r:embed="rId3"/>
          <a:stretch>
            <a:fillRect/>
          </a:stretch>
        </p:blipFill>
        <p:spPr>
          <a:xfrm>
            <a:off x="2634430" y="2269416"/>
            <a:ext cx="2121592" cy="3298222"/>
          </a:xfrm>
          <a:prstGeom prst="rect">
            <a:avLst/>
          </a:prstGeom>
        </p:spPr>
      </p:pic>
    </p:spTree>
    <p:extLst>
      <p:ext uri="{BB962C8B-B14F-4D97-AF65-F5344CB8AC3E}">
        <p14:creationId xmlns:p14="http://schemas.microsoft.com/office/powerpoint/2010/main" val="192171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Both stories tell us about how important it is not to rush straight into something without thinking about it first. We need to prepare so that we can see our project through to the finish. It needs to be done properly.</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spTree>
    <p:extLst>
      <p:ext uri="{BB962C8B-B14F-4D97-AF65-F5344CB8AC3E}">
        <p14:creationId xmlns:p14="http://schemas.microsoft.com/office/powerpoint/2010/main" val="205954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body" idx="1"/>
          </p:nvPr>
        </p:nvSpPr>
        <p:spPr>
          <a:xfrm>
            <a:off x="514350" y="463826"/>
            <a:ext cx="6393346" cy="6122504"/>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SzPts val="2880"/>
              <a:buNone/>
            </a:pPr>
            <a:r>
              <a:rPr lang="en-GB" sz="3600" b="1" dirty="0">
                <a:solidFill>
                  <a:schemeClr val="accent2"/>
                </a:solidFill>
                <a:latin typeface="Century Gothic"/>
                <a:ea typeface="Century Gothic"/>
                <a:cs typeface="Century Gothic"/>
                <a:sym typeface="Century Gothic"/>
              </a:rPr>
              <a:t>We gather together to love, value and respect each other within our Catholic family, to nurture each individual’s talents and skills as Jesus taught us.</a:t>
            </a:r>
          </a:p>
          <a:p>
            <a:pPr marL="0" lvl="0" indent="0" algn="ctr" rtl="0">
              <a:spcBef>
                <a:spcPts val="0"/>
              </a:spcBef>
              <a:spcAft>
                <a:spcPts val="0"/>
              </a:spcAft>
              <a:buSzPts val="2880"/>
              <a:buNone/>
            </a:pPr>
            <a:endParaRPr lang="en-GB" sz="3600" b="1" dirty="0">
              <a:solidFill>
                <a:schemeClr val="accent2"/>
              </a:solidFill>
              <a:latin typeface="Century Gothic"/>
              <a:ea typeface="Century Gothic"/>
              <a:cs typeface="Century Gothic"/>
              <a:sym typeface="Century Gothic"/>
            </a:endParaRPr>
          </a:p>
          <a:p>
            <a:pPr marL="0" lvl="0" indent="0" algn="ctr" rtl="0">
              <a:spcBef>
                <a:spcPts val="0"/>
              </a:spcBef>
              <a:spcAft>
                <a:spcPts val="0"/>
              </a:spcAft>
              <a:buSzPts val="2880"/>
              <a:buNone/>
            </a:pPr>
            <a:r>
              <a:rPr lang="en-GB" sz="3600" b="1" dirty="0">
                <a:solidFill>
                  <a:schemeClr val="accent2"/>
                </a:solidFill>
                <a:latin typeface="Century Gothic"/>
                <a:ea typeface="Century Gothic"/>
                <a:cs typeface="Century Gothic"/>
                <a:sym typeface="Century Gothic"/>
              </a:rPr>
              <a:t>Everyone matters and is loved by God.</a:t>
            </a:r>
            <a:endParaRPr sz="3600" b="1" dirty="0">
              <a:solidFill>
                <a:schemeClr val="accent2"/>
              </a:solidFill>
              <a:latin typeface="Century Gothic"/>
              <a:ea typeface="Century Gothic"/>
              <a:cs typeface="Century Gothic"/>
              <a:sym typeface="Century Gothic"/>
            </a:endParaRPr>
          </a:p>
          <a:p>
            <a:pPr marL="0" lvl="0" indent="0" algn="ctr" rtl="0">
              <a:spcBef>
                <a:spcPts val="1000"/>
              </a:spcBef>
              <a:spcAft>
                <a:spcPts val="0"/>
              </a:spcAft>
              <a:buSzPts val="2880"/>
              <a:buNone/>
            </a:pPr>
            <a:endParaRPr sz="3600" dirty="0">
              <a:latin typeface="Century Gothic"/>
              <a:ea typeface="Century Gothic"/>
              <a:cs typeface="Century Gothic"/>
              <a:sym typeface="Century Gothic"/>
            </a:endParaRPr>
          </a:p>
          <a:p>
            <a:pPr marL="0" lvl="0" indent="0" algn="ctr" rtl="0">
              <a:spcBef>
                <a:spcPts val="1000"/>
              </a:spcBef>
              <a:spcAft>
                <a:spcPts val="0"/>
              </a:spcAft>
              <a:buSzPts val="2880"/>
              <a:buNone/>
            </a:pPr>
            <a:r>
              <a:rPr lang="en-GB" sz="3600" dirty="0">
                <a:solidFill>
                  <a:srgbClr val="3F7818"/>
                </a:solidFill>
                <a:latin typeface="Century Gothic"/>
                <a:ea typeface="Century Gothic"/>
                <a:cs typeface="Century Gothic"/>
                <a:sym typeface="Century Gothic"/>
              </a:rPr>
              <a:t>Peace be with you</a:t>
            </a:r>
            <a:endParaRPr dirty="0"/>
          </a:p>
          <a:p>
            <a:pPr marL="0" lvl="0" indent="0" algn="ctr" rtl="0">
              <a:spcBef>
                <a:spcPts val="1000"/>
              </a:spcBef>
              <a:spcAft>
                <a:spcPts val="0"/>
              </a:spcAft>
              <a:buSzPts val="2880"/>
              <a:buNone/>
            </a:pPr>
            <a:r>
              <a:rPr lang="en-GB" sz="3600" b="1" dirty="0">
                <a:solidFill>
                  <a:srgbClr val="2A5010"/>
                </a:solidFill>
                <a:latin typeface="Century Gothic"/>
                <a:ea typeface="Century Gothic"/>
                <a:cs typeface="Century Gothic"/>
                <a:sym typeface="Century Gothic"/>
              </a:rPr>
              <a:t>and with your Spirit</a:t>
            </a:r>
            <a:endParaRPr dirty="0"/>
          </a:p>
          <a:p>
            <a:pPr marL="0" lvl="0" indent="0" algn="ctr" rtl="0">
              <a:spcBef>
                <a:spcPts val="1000"/>
              </a:spcBef>
              <a:spcAft>
                <a:spcPts val="0"/>
              </a:spcAft>
              <a:buSzPts val="2880"/>
              <a:buNone/>
            </a:pPr>
            <a:endParaRPr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3D2A8A20-8143-804F-F89B-24ECA2B16405}"/>
            </a:ext>
          </a:extLst>
        </p:cNvPr>
        <p:cNvGrpSpPr/>
        <p:nvPr/>
      </p:nvGrpSpPr>
      <p:grpSpPr>
        <a:xfrm>
          <a:off x="0" y="0"/>
          <a:ext cx="0" cy="0"/>
          <a:chOff x="0" y="0"/>
          <a:chExt cx="0" cy="0"/>
        </a:xfrm>
      </p:grpSpPr>
      <p:sp>
        <p:nvSpPr>
          <p:cNvPr id="201" name="Google Shape;201;p10">
            <a:extLst>
              <a:ext uri="{FF2B5EF4-FFF2-40B4-BE49-F238E27FC236}">
                <a16:creationId xmlns:a16="http://schemas.microsoft.com/office/drawing/2014/main" id="{356C4365-DC3B-96B5-013B-6FB2AACFF20A}"/>
              </a:ext>
            </a:extLst>
          </p:cNvPr>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Perhaps you can think of something big that you were asked to do. Maybe you thought it was too hard and that you’d never manage it, but it turned out you could do it! How did you feel when you had finished?</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spTree>
    <p:extLst>
      <p:ext uri="{BB962C8B-B14F-4D97-AF65-F5344CB8AC3E}">
        <p14:creationId xmlns:p14="http://schemas.microsoft.com/office/powerpoint/2010/main" val="205404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A1639EC7-AFCF-462C-BC39-565BCA9E5B31}"/>
            </a:ext>
          </a:extLst>
        </p:cNvPr>
        <p:cNvGrpSpPr/>
        <p:nvPr/>
      </p:nvGrpSpPr>
      <p:grpSpPr>
        <a:xfrm>
          <a:off x="0" y="0"/>
          <a:ext cx="0" cy="0"/>
          <a:chOff x="0" y="0"/>
          <a:chExt cx="0" cy="0"/>
        </a:xfrm>
      </p:grpSpPr>
      <p:sp>
        <p:nvSpPr>
          <p:cNvPr id="201" name="Google Shape;201;p10">
            <a:extLst>
              <a:ext uri="{FF2B5EF4-FFF2-40B4-BE49-F238E27FC236}">
                <a16:creationId xmlns:a16="http://schemas.microsoft.com/office/drawing/2014/main" id="{480A2ABB-B6FB-6257-8BF3-F7F1F01B4039}"/>
              </a:ext>
            </a:extLst>
          </p:cNvPr>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And is there anything that you’ve ever rushed into without thinking about it and then you weren’t able to finish or it went wrong? </a:t>
            </a:r>
            <a:br>
              <a:rPr lang="en-GB" dirty="0">
                <a:solidFill>
                  <a:srgbClr val="3F7818"/>
                </a:solidFill>
              </a:rPr>
            </a:br>
            <a:br>
              <a:rPr lang="en-GB" dirty="0">
                <a:solidFill>
                  <a:srgbClr val="3F7818"/>
                </a:solidFill>
              </a:rPr>
            </a:br>
            <a:r>
              <a:rPr lang="en-GB" dirty="0">
                <a:solidFill>
                  <a:srgbClr val="3F7818"/>
                </a:solidFill>
              </a:rPr>
              <a:t>Perhaps you were asked to help your friends at school or to help around the house and you didn’t do as much as you could?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spTree>
    <p:extLst>
      <p:ext uri="{BB962C8B-B14F-4D97-AF65-F5344CB8AC3E}">
        <p14:creationId xmlns:p14="http://schemas.microsoft.com/office/powerpoint/2010/main" val="871665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FC87B8A7-5A01-D845-3C45-1F41B6EE4318}"/>
            </a:ext>
          </a:extLst>
        </p:cNvPr>
        <p:cNvGrpSpPr/>
        <p:nvPr/>
      </p:nvGrpSpPr>
      <p:grpSpPr>
        <a:xfrm>
          <a:off x="0" y="0"/>
          <a:ext cx="0" cy="0"/>
          <a:chOff x="0" y="0"/>
          <a:chExt cx="0" cy="0"/>
        </a:xfrm>
      </p:grpSpPr>
      <p:sp>
        <p:nvSpPr>
          <p:cNvPr id="201" name="Google Shape;201;p10">
            <a:extLst>
              <a:ext uri="{FF2B5EF4-FFF2-40B4-BE49-F238E27FC236}">
                <a16:creationId xmlns:a16="http://schemas.microsoft.com/office/drawing/2014/main" id="{89D5C287-3376-6B04-107F-22AF30F0B945}"/>
              </a:ext>
            </a:extLst>
          </p:cNvPr>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How did you feel about that? </a:t>
            </a:r>
            <a:br>
              <a:rPr lang="en-GB" dirty="0">
                <a:solidFill>
                  <a:srgbClr val="3F7818"/>
                </a:solidFill>
              </a:rPr>
            </a:br>
            <a:r>
              <a:rPr lang="en-GB" dirty="0">
                <a:solidFill>
                  <a:srgbClr val="3F7818"/>
                </a:solidFill>
              </a:rPr>
              <a:t>And how do you think the person who asked you to help in the first place felt?</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spTree>
    <p:extLst>
      <p:ext uri="{BB962C8B-B14F-4D97-AF65-F5344CB8AC3E}">
        <p14:creationId xmlns:p14="http://schemas.microsoft.com/office/powerpoint/2010/main" val="181933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B6AA8607-817C-5884-ED8B-88DC23821C97}"/>
            </a:ext>
          </a:extLst>
        </p:cNvPr>
        <p:cNvGrpSpPr/>
        <p:nvPr/>
      </p:nvGrpSpPr>
      <p:grpSpPr>
        <a:xfrm>
          <a:off x="0" y="0"/>
          <a:ext cx="0" cy="0"/>
          <a:chOff x="0" y="0"/>
          <a:chExt cx="0" cy="0"/>
        </a:xfrm>
      </p:grpSpPr>
      <p:sp>
        <p:nvSpPr>
          <p:cNvPr id="201" name="Google Shape;201;p10">
            <a:extLst>
              <a:ext uri="{FF2B5EF4-FFF2-40B4-BE49-F238E27FC236}">
                <a16:creationId xmlns:a16="http://schemas.microsoft.com/office/drawing/2014/main" id="{8F4389CA-62C7-F040-04B7-279DB9919444}"/>
              </a:ext>
            </a:extLst>
          </p:cNvPr>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Jesus is telling us that following him and being a disciple is something that we have to see through to the finish. We need to follow Jesus always and this isn't always easy. Often we are distracted by other people or by thinking about what we want, rather than about what Jesus wants for us.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spTree>
    <p:extLst>
      <p:ext uri="{BB962C8B-B14F-4D97-AF65-F5344CB8AC3E}">
        <p14:creationId xmlns:p14="http://schemas.microsoft.com/office/powerpoint/2010/main" val="383651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159658" y="357496"/>
            <a:ext cx="7071136" cy="990600"/>
          </a:xfrm>
          <a:prstGeom prst="rect">
            <a:avLst/>
          </a:prstGeom>
          <a:noFill/>
          <a:ln>
            <a:noFill/>
          </a:ln>
        </p:spPr>
        <p:txBody>
          <a:bodyPr spcFirstLastPara="1" wrap="square" lIns="91425" tIns="45700" rIns="91425" bIns="45700" anchor="t" anchorCtr="0">
            <a:normAutofit fontScale="90000"/>
          </a:bodyPr>
          <a:lstStyle/>
          <a:p>
            <a:pPr lvl="0">
              <a:buClr>
                <a:srgbClr val="3F7818"/>
              </a:buClr>
              <a:buSzPct val="100000"/>
            </a:pPr>
            <a:r>
              <a:rPr lang="en-GB" dirty="0">
                <a:solidFill>
                  <a:srgbClr val="3F7818"/>
                </a:solidFill>
              </a:rPr>
              <a:t>Throughout our lives as followers of Jesus we might have to choose to do what Jesus wants even if it means not always being popular. </a:t>
            </a:r>
            <a:br>
              <a:rPr lang="en-GB" dirty="0">
                <a:solidFill>
                  <a:srgbClr val="3F7818"/>
                </a:solidFill>
              </a:rPr>
            </a:br>
            <a:br>
              <a:rPr lang="en-GB" dirty="0">
                <a:solidFill>
                  <a:srgbClr val="3F7818"/>
                </a:solidFill>
              </a:rPr>
            </a:br>
            <a:r>
              <a:rPr lang="en-GB" dirty="0">
                <a:solidFill>
                  <a:srgbClr val="3F7818"/>
                </a:solidFill>
              </a:rPr>
              <a:t>It is hard but God is with us all the way to help and guide us. </a:t>
            </a: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dirty="0">
                <a:solidFill>
                  <a:srgbClr val="3F7818"/>
                </a:solidFill>
              </a:rPr>
            </a:br>
            <a:br>
              <a:rPr lang="en-GB" b="1" dirty="0"/>
            </a:br>
            <a:br>
              <a:rPr lang="en-GB" b="1" dirty="0"/>
            </a:br>
            <a:endParaRPr b="1" dirty="0"/>
          </a:p>
        </p:txBody>
      </p:sp>
      <p:pic>
        <p:nvPicPr>
          <p:cNvPr id="2" name="Picture 1"/>
          <p:cNvPicPr>
            <a:picLocks noChangeAspect="1"/>
          </p:cNvPicPr>
          <p:nvPr/>
        </p:nvPicPr>
        <p:blipFill>
          <a:blip r:embed="rId3"/>
          <a:stretch>
            <a:fillRect/>
          </a:stretch>
        </p:blipFill>
        <p:spPr>
          <a:xfrm>
            <a:off x="2492862" y="4116742"/>
            <a:ext cx="2883658" cy="2078916"/>
          </a:xfrm>
          <a:prstGeom prst="rect">
            <a:avLst/>
          </a:prstGeom>
        </p:spPr>
      </p:pic>
    </p:spTree>
    <p:extLst>
      <p:ext uri="{BB962C8B-B14F-4D97-AF65-F5344CB8AC3E}">
        <p14:creationId xmlns:p14="http://schemas.microsoft.com/office/powerpoint/2010/main" val="23482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480291" y="1064078"/>
            <a:ext cx="6301510" cy="89263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3F7818"/>
              </a:buClr>
              <a:buSzPct val="100000"/>
              <a:buFont typeface="Trebuchet MS"/>
              <a:buNone/>
            </a:pPr>
            <a:r>
              <a:rPr lang="en-GB" dirty="0">
                <a:solidFill>
                  <a:srgbClr val="3F7818"/>
                </a:solidFill>
              </a:rPr>
              <a:t>In silence, pray for each other - that God will be with all of us.</a:t>
            </a:r>
            <a:br>
              <a:rPr lang="en-GB" dirty="0">
                <a:solidFill>
                  <a:srgbClr val="3F7818"/>
                </a:solidFill>
              </a:rPr>
            </a:br>
            <a:br>
              <a:rPr lang="en-GB" b="1" dirty="0"/>
            </a:br>
            <a:br>
              <a:rPr lang="en-GB" b="1" dirty="0"/>
            </a:br>
            <a:endParaRPr b="1" dirty="0"/>
          </a:p>
        </p:txBody>
      </p:sp>
      <p:pic>
        <p:nvPicPr>
          <p:cNvPr id="220" name="Google Shape;220;p13"/>
          <p:cNvPicPr preferRelativeResize="0"/>
          <p:nvPr/>
        </p:nvPicPr>
        <p:blipFill rotWithShape="1">
          <a:blip r:embed="rId3">
            <a:alphaModFix/>
          </a:blip>
          <a:srcRect/>
          <a:stretch/>
        </p:blipFill>
        <p:spPr>
          <a:xfrm>
            <a:off x="1079443" y="2568967"/>
            <a:ext cx="5462872" cy="27314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body" idx="1"/>
          </p:nvPr>
        </p:nvSpPr>
        <p:spPr>
          <a:xfrm>
            <a:off x="211017" y="1450081"/>
            <a:ext cx="7159602" cy="6132405"/>
          </a:xfrm>
          <a:prstGeom prst="rect">
            <a:avLst/>
          </a:prstGeom>
          <a:noFill/>
          <a:ln>
            <a:noFill/>
          </a:ln>
        </p:spPr>
        <p:txBody>
          <a:bodyPr spcFirstLastPara="1" wrap="square" lIns="91425" tIns="45700" rIns="91425" bIns="45700" anchor="t" anchorCtr="0">
            <a:noAutofit/>
          </a:bodyPr>
          <a:lstStyle/>
          <a:p>
            <a:pPr marL="0" lvl="0" indent="0">
              <a:spcBef>
                <a:spcPts val="0"/>
              </a:spcBef>
              <a:buSzPct val="80000"/>
              <a:buNone/>
            </a:pPr>
            <a:r>
              <a:rPr lang="en-GB" sz="3600" dirty="0">
                <a:solidFill>
                  <a:srgbClr val="3F7818"/>
                </a:solidFill>
                <a:latin typeface="Century Gothic"/>
                <a:ea typeface="Century Gothic"/>
                <a:cs typeface="Century Gothic"/>
                <a:sym typeface="Century Gothic"/>
              </a:rPr>
              <a:t>Jesus asked us to follow him and so we pray together: </a:t>
            </a:r>
          </a:p>
          <a:p>
            <a:pPr marL="0" lvl="0" indent="0" algn="l" rtl="0">
              <a:spcBef>
                <a:spcPts val="0"/>
              </a:spcBef>
              <a:spcAft>
                <a:spcPts val="0"/>
              </a:spcAft>
              <a:buSzPct val="80000"/>
              <a:buNone/>
            </a:pPr>
            <a:endParaRPr lang="en-GB" sz="3600" dirty="0">
              <a:solidFill>
                <a:srgbClr val="3F7818"/>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body" idx="1"/>
          </p:nvPr>
        </p:nvSpPr>
        <p:spPr>
          <a:xfrm>
            <a:off x="514351" y="490331"/>
            <a:ext cx="6691520" cy="6016486"/>
          </a:xfrm>
          <a:prstGeom prst="rect">
            <a:avLst/>
          </a:prstGeom>
          <a:noFill/>
          <a:ln>
            <a:noFill/>
          </a:ln>
        </p:spPr>
        <p:txBody>
          <a:bodyPr spcFirstLastPara="1" wrap="square" lIns="91425" tIns="45700" rIns="91425" bIns="45700" anchor="t" anchorCtr="0">
            <a:noAutofit/>
          </a:bodyPr>
          <a:lstStyle/>
          <a:p>
            <a:pPr marL="0" lvl="0" indent="0">
              <a:buSzPts val="2560"/>
              <a:buNone/>
            </a:pPr>
            <a:r>
              <a:rPr lang="en-GB" sz="4000" dirty="0">
                <a:solidFill>
                  <a:srgbClr val="3F7818"/>
                </a:solidFill>
                <a:latin typeface="Century Gothic"/>
                <a:ea typeface="Century Gothic"/>
                <a:cs typeface="Century Gothic"/>
                <a:sym typeface="Century Gothic"/>
              </a:rPr>
              <a:t>We pray for the Church: that it may always work to share God’s love with all, and especially with those who are poor, sick or ignored.  </a:t>
            </a:r>
          </a:p>
          <a:p>
            <a:pPr marL="0" lvl="0" indent="0">
              <a:buSzPts val="2560"/>
              <a:buNone/>
            </a:pPr>
            <a:endParaRPr sz="4000" dirty="0">
              <a:solidFill>
                <a:srgbClr val="3F7818"/>
              </a:solidFill>
              <a:latin typeface="Century Gothic"/>
              <a:ea typeface="Century Gothic"/>
              <a:cs typeface="Century Gothic"/>
              <a:sym typeface="Century Gothic"/>
            </a:endParaRPr>
          </a:p>
          <a:p>
            <a:pPr marL="0" lvl="0" indent="0" algn="l" rtl="0">
              <a:spcBef>
                <a:spcPts val="1000"/>
              </a:spcBef>
              <a:spcAft>
                <a:spcPts val="0"/>
              </a:spcAft>
              <a:buSzPts val="2560"/>
              <a:buNone/>
            </a:pPr>
            <a:r>
              <a:rPr lang="en-GB" sz="4000" dirty="0">
                <a:solidFill>
                  <a:srgbClr val="3F7818"/>
                </a:solidFill>
                <a:latin typeface="Century Gothic"/>
                <a:ea typeface="Century Gothic"/>
                <a:cs typeface="Century Gothic"/>
                <a:sym typeface="Century Gothic"/>
              </a:rPr>
              <a:t>Lord in Your mercy</a:t>
            </a:r>
            <a:endParaRPr sz="4000" dirty="0"/>
          </a:p>
          <a:p>
            <a:pPr marL="0" lvl="0" indent="0" algn="l" rtl="0">
              <a:spcBef>
                <a:spcPts val="1000"/>
              </a:spcBef>
              <a:spcAft>
                <a:spcPts val="0"/>
              </a:spcAft>
              <a:buSzPts val="2560"/>
              <a:buNone/>
            </a:pPr>
            <a:r>
              <a:rPr lang="en-GB" sz="4000" b="1" dirty="0">
                <a:solidFill>
                  <a:srgbClr val="2A5010"/>
                </a:solidFill>
                <a:latin typeface="Century Gothic"/>
                <a:ea typeface="Century Gothic"/>
                <a:cs typeface="Century Gothic"/>
                <a:sym typeface="Century Gothic"/>
              </a:rPr>
              <a:t>Hear our prayer</a:t>
            </a:r>
            <a:endParaRPr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body" idx="1"/>
          </p:nvPr>
        </p:nvSpPr>
        <p:spPr>
          <a:xfrm>
            <a:off x="514351" y="490331"/>
            <a:ext cx="6691520" cy="6016486"/>
          </a:xfrm>
          <a:prstGeom prst="rect">
            <a:avLst/>
          </a:prstGeom>
          <a:noFill/>
          <a:ln>
            <a:noFill/>
          </a:ln>
        </p:spPr>
        <p:txBody>
          <a:bodyPr spcFirstLastPara="1" wrap="square" lIns="91425" tIns="45700" rIns="91425" bIns="45700" anchor="t" anchorCtr="0">
            <a:noAutofit/>
          </a:bodyPr>
          <a:lstStyle/>
          <a:p>
            <a:pPr marL="0" lvl="0" indent="0">
              <a:buSzPts val="2560"/>
              <a:buNone/>
            </a:pPr>
            <a:r>
              <a:rPr lang="en-GB" sz="4000" dirty="0">
                <a:solidFill>
                  <a:srgbClr val="3F7818"/>
                </a:solidFill>
                <a:latin typeface="Century Gothic"/>
                <a:ea typeface="Century Gothic"/>
                <a:cs typeface="Century Gothic"/>
                <a:sym typeface="Century Gothic"/>
              </a:rPr>
              <a:t>We pray for leaders in our communities: that they may do their best to serve everyone they meet, even when it is difficult or makes them unpopular. </a:t>
            </a:r>
          </a:p>
          <a:p>
            <a:pPr marL="0" lvl="0" indent="0">
              <a:buSzPts val="2560"/>
              <a:buNone/>
            </a:pPr>
            <a:endParaRPr sz="4000" dirty="0">
              <a:solidFill>
                <a:srgbClr val="3F7818"/>
              </a:solidFill>
              <a:latin typeface="Century Gothic"/>
              <a:ea typeface="Century Gothic"/>
              <a:cs typeface="Century Gothic"/>
              <a:sym typeface="Century Gothic"/>
            </a:endParaRPr>
          </a:p>
          <a:p>
            <a:pPr marL="0" lvl="0" indent="0" algn="l" rtl="0">
              <a:spcBef>
                <a:spcPts val="1000"/>
              </a:spcBef>
              <a:spcAft>
                <a:spcPts val="0"/>
              </a:spcAft>
              <a:buSzPts val="2560"/>
              <a:buNone/>
            </a:pPr>
            <a:r>
              <a:rPr lang="en-GB" sz="4000" dirty="0">
                <a:solidFill>
                  <a:srgbClr val="3F7818"/>
                </a:solidFill>
                <a:latin typeface="Century Gothic"/>
                <a:ea typeface="Century Gothic"/>
                <a:cs typeface="Century Gothic"/>
                <a:sym typeface="Century Gothic"/>
              </a:rPr>
              <a:t>Lord in Your mercy</a:t>
            </a:r>
            <a:endParaRPr sz="4000" dirty="0"/>
          </a:p>
          <a:p>
            <a:pPr marL="0" lvl="0" indent="0" algn="l" rtl="0">
              <a:spcBef>
                <a:spcPts val="1000"/>
              </a:spcBef>
              <a:spcAft>
                <a:spcPts val="0"/>
              </a:spcAft>
              <a:buSzPts val="2560"/>
              <a:buNone/>
            </a:pPr>
            <a:r>
              <a:rPr lang="en-GB" sz="4000" b="1" dirty="0">
                <a:solidFill>
                  <a:srgbClr val="2A5010"/>
                </a:solidFill>
                <a:latin typeface="Century Gothic"/>
                <a:ea typeface="Century Gothic"/>
                <a:cs typeface="Century Gothic"/>
                <a:sym typeface="Century Gothic"/>
              </a:rPr>
              <a:t>Hear our prayer</a:t>
            </a:r>
            <a:endParaRPr sz="4000" dirty="0"/>
          </a:p>
        </p:txBody>
      </p:sp>
    </p:spTree>
    <p:extLst>
      <p:ext uri="{BB962C8B-B14F-4D97-AF65-F5344CB8AC3E}">
        <p14:creationId xmlns:p14="http://schemas.microsoft.com/office/powerpoint/2010/main" val="2133973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514352" y="477081"/>
            <a:ext cx="6403285" cy="6202017"/>
          </a:xfrm>
          <a:prstGeom prst="rect">
            <a:avLst/>
          </a:prstGeom>
          <a:noFill/>
          <a:ln>
            <a:noFill/>
          </a:ln>
        </p:spPr>
        <p:txBody>
          <a:bodyPr spcFirstLastPara="1" wrap="square" lIns="91425" tIns="45700" rIns="91425" bIns="45700" anchor="t" anchorCtr="0">
            <a:normAutofit/>
          </a:bodyPr>
          <a:lstStyle/>
          <a:p>
            <a:pPr marL="0" lvl="0" indent="0">
              <a:spcBef>
                <a:spcPts val="0"/>
              </a:spcBef>
              <a:buSzPct val="80000"/>
              <a:buNone/>
            </a:pPr>
            <a:r>
              <a:rPr lang="en-GB" sz="4000" dirty="0">
                <a:solidFill>
                  <a:srgbClr val="3F7818"/>
                </a:solidFill>
                <a:latin typeface="Century Gothic"/>
                <a:ea typeface="Century Gothic"/>
                <a:cs typeface="Century Gothic"/>
                <a:sym typeface="Century Gothic"/>
              </a:rPr>
              <a:t>We pray for our school, parish, families and friends: that we may be disciples together and support each other in all that life gives us.</a:t>
            </a:r>
          </a:p>
          <a:p>
            <a:pPr marL="0" lvl="0" indent="0">
              <a:spcBef>
                <a:spcPts val="0"/>
              </a:spcBef>
              <a:buSzPct val="80000"/>
              <a:buNone/>
            </a:pPr>
            <a:endParaRPr lang="en-GB" sz="4000" dirty="0">
              <a:solidFill>
                <a:srgbClr val="3F7818"/>
              </a:solidFill>
              <a:latin typeface="Century Gothic"/>
              <a:ea typeface="Century Gothic"/>
              <a:cs typeface="Century Gothic"/>
              <a:sym typeface="Century Gothic"/>
            </a:endParaRPr>
          </a:p>
          <a:p>
            <a:pPr marL="0" lvl="0" indent="0" algn="l" rtl="0">
              <a:spcBef>
                <a:spcPts val="0"/>
              </a:spcBef>
              <a:spcAft>
                <a:spcPts val="0"/>
              </a:spcAft>
              <a:buSzPct val="80000"/>
              <a:buNone/>
            </a:pPr>
            <a:r>
              <a:rPr lang="en-GB" sz="4000" dirty="0">
                <a:solidFill>
                  <a:srgbClr val="3F7818"/>
                </a:solidFill>
                <a:latin typeface="Century Gothic"/>
                <a:ea typeface="Century Gothic"/>
                <a:cs typeface="Century Gothic"/>
                <a:sym typeface="Century Gothic"/>
              </a:rPr>
              <a:t>Lord, in your mercy</a:t>
            </a:r>
            <a:endParaRPr dirty="0"/>
          </a:p>
          <a:p>
            <a:pPr marL="0" lvl="0" indent="0" algn="l" rtl="0">
              <a:spcBef>
                <a:spcPts val="1000"/>
              </a:spcBef>
              <a:spcAft>
                <a:spcPts val="0"/>
              </a:spcAft>
              <a:buSzPct val="80000"/>
              <a:buNone/>
            </a:pPr>
            <a:r>
              <a:rPr lang="en-GB" sz="4000" b="1" dirty="0">
                <a:solidFill>
                  <a:srgbClr val="2A5010"/>
                </a:solidFill>
                <a:latin typeface="Century Gothic"/>
                <a:ea typeface="Century Gothic"/>
                <a:cs typeface="Century Gothic"/>
                <a:sym typeface="Century Gothic"/>
              </a:rPr>
              <a:t>Hear our prayer</a:t>
            </a:r>
            <a:endParaRPr b="1" dirty="0">
              <a:solidFill>
                <a:srgbClr val="2A501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body" idx="1"/>
          </p:nvPr>
        </p:nvSpPr>
        <p:spPr>
          <a:xfrm>
            <a:off x="514351" y="304801"/>
            <a:ext cx="5796998" cy="6334539"/>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SzPct val="80000"/>
              <a:buNone/>
            </a:pPr>
            <a:endParaRPr sz="2800"/>
          </a:p>
          <a:p>
            <a:pPr marL="0" lvl="0" indent="0" algn="ctr" rtl="0">
              <a:spcBef>
                <a:spcPts val="1000"/>
              </a:spcBef>
              <a:spcAft>
                <a:spcPts val="0"/>
              </a:spcAft>
              <a:buSzPct val="80000"/>
              <a:buNone/>
            </a:pPr>
            <a:endParaRPr sz="2800"/>
          </a:p>
          <a:p>
            <a:pPr marL="0" lvl="0" indent="0" algn="ctr" rtl="0">
              <a:spcBef>
                <a:spcPts val="1000"/>
              </a:spcBef>
              <a:spcAft>
                <a:spcPts val="0"/>
              </a:spcAft>
              <a:buSzPct val="80000"/>
              <a:buNone/>
            </a:pPr>
            <a:r>
              <a:rPr lang="en-GB" sz="4000">
                <a:solidFill>
                  <a:srgbClr val="3F7818"/>
                </a:solidFill>
                <a:latin typeface="Century Gothic"/>
                <a:ea typeface="Century Gothic"/>
                <a:cs typeface="Century Gothic"/>
                <a:sym typeface="Century Gothic"/>
              </a:rPr>
              <a:t>Jesus Christ light of the world</a:t>
            </a:r>
            <a:endParaRPr/>
          </a:p>
          <a:p>
            <a:pPr marL="457200" lvl="1" indent="0" algn="ctr" rtl="0">
              <a:spcBef>
                <a:spcPts val="1000"/>
              </a:spcBef>
              <a:spcAft>
                <a:spcPts val="0"/>
              </a:spcAft>
              <a:buSzPct val="80000"/>
              <a:buNone/>
            </a:pPr>
            <a:r>
              <a:rPr lang="en-GB" sz="4000">
                <a:solidFill>
                  <a:srgbClr val="2A5010"/>
                </a:solidFill>
                <a:latin typeface="Century Gothic"/>
                <a:ea typeface="Century Gothic"/>
                <a:cs typeface="Century Gothic"/>
                <a:sym typeface="Century Gothic"/>
              </a:rPr>
              <a:t>… </a:t>
            </a:r>
            <a:r>
              <a:rPr lang="en-GB" sz="4000" b="1">
                <a:solidFill>
                  <a:srgbClr val="2A5010"/>
                </a:solidFill>
                <a:latin typeface="Century Gothic"/>
                <a:ea typeface="Century Gothic"/>
                <a:cs typeface="Century Gothic"/>
                <a:sym typeface="Century Gothic"/>
              </a:rPr>
              <a:t>shine brightly in our lives</a:t>
            </a:r>
            <a:endParaRPr/>
          </a:p>
          <a:p>
            <a:pPr marL="457200" lvl="1" indent="0" algn="ctr" rtl="0">
              <a:spcBef>
                <a:spcPts val="1000"/>
              </a:spcBef>
              <a:spcAft>
                <a:spcPts val="0"/>
              </a:spcAft>
              <a:buSzPct val="80000"/>
              <a:buNone/>
            </a:pPr>
            <a:endParaRPr sz="4000">
              <a:solidFill>
                <a:srgbClr val="3F7818"/>
              </a:solidFill>
              <a:latin typeface="Century Gothic"/>
              <a:ea typeface="Century Gothic"/>
              <a:cs typeface="Century Gothic"/>
              <a:sym typeface="Century Gothic"/>
            </a:endParaRPr>
          </a:p>
          <a:p>
            <a:pPr marL="0" lvl="0" indent="0" algn="ctr" rtl="0">
              <a:spcBef>
                <a:spcPts val="1000"/>
              </a:spcBef>
              <a:spcAft>
                <a:spcPts val="0"/>
              </a:spcAft>
              <a:buSzPct val="80000"/>
              <a:buNone/>
            </a:pPr>
            <a:r>
              <a:rPr lang="en-GB" sz="4000">
                <a:solidFill>
                  <a:srgbClr val="3F7818"/>
                </a:solidFill>
                <a:latin typeface="Century Gothic"/>
                <a:ea typeface="Century Gothic"/>
                <a:cs typeface="Century Gothic"/>
                <a:sym typeface="Century Gothic"/>
              </a:rPr>
              <a:t>Jesus Christ God’s living Word</a:t>
            </a:r>
            <a:endParaRPr/>
          </a:p>
          <a:p>
            <a:pPr marL="457200" lvl="1" indent="0" algn="ctr" rtl="0">
              <a:spcBef>
                <a:spcPts val="1000"/>
              </a:spcBef>
              <a:spcAft>
                <a:spcPts val="0"/>
              </a:spcAft>
              <a:buSzPct val="80000"/>
              <a:buNone/>
            </a:pPr>
            <a:r>
              <a:rPr lang="en-GB" sz="4000">
                <a:solidFill>
                  <a:srgbClr val="2A5010"/>
                </a:solidFill>
                <a:latin typeface="Century Gothic"/>
                <a:ea typeface="Century Gothic"/>
                <a:cs typeface="Century Gothic"/>
                <a:sym typeface="Century Gothic"/>
              </a:rPr>
              <a:t>… </a:t>
            </a:r>
            <a:r>
              <a:rPr lang="en-GB" sz="4000" b="1">
                <a:solidFill>
                  <a:srgbClr val="2A5010"/>
                </a:solidFill>
                <a:latin typeface="Century Gothic"/>
                <a:ea typeface="Century Gothic"/>
                <a:cs typeface="Century Gothic"/>
                <a:sym typeface="Century Gothic"/>
              </a:rPr>
              <a:t>speak to us your truth</a:t>
            </a:r>
            <a:endParaRPr/>
          </a:p>
          <a:p>
            <a:pPr marL="457200" lvl="1" indent="0" algn="ctr" rtl="0">
              <a:spcBef>
                <a:spcPts val="1000"/>
              </a:spcBef>
              <a:spcAft>
                <a:spcPts val="0"/>
              </a:spcAft>
              <a:buSzPct val="80000"/>
              <a:buNone/>
            </a:pPr>
            <a:endParaRPr sz="4000">
              <a:solidFill>
                <a:srgbClr val="3F7818"/>
              </a:solidFill>
              <a:latin typeface="Century Gothic"/>
              <a:ea typeface="Century Gothic"/>
              <a:cs typeface="Century Gothic"/>
              <a:sym typeface="Century Gothic"/>
            </a:endParaRPr>
          </a:p>
          <a:p>
            <a:pPr marL="0" lvl="0" indent="0" algn="ctr" rtl="0">
              <a:spcBef>
                <a:spcPts val="1000"/>
              </a:spcBef>
              <a:spcAft>
                <a:spcPts val="0"/>
              </a:spcAft>
              <a:buSzPct val="80000"/>
              <a:buNone/>
            </a:pPr>
            <a:r>
              <a:rPr lang="en-GB" sz="4000">
                <a:solidFill>
                  <a:srgbClr val="3F7818"/>
                </a:solidFill>
                <a:latin typeface="Century Gothic"/>
                <a:ea typeface="Century Gothic"/>
                <a:cs typeface="Century Gothic"/>
                <a:sym typeface="Century Gothic"/>
              </a:rPr>
              <a:t>Jesus Christ God’s love revealed</a:t>
            </a:r>
            <a:endParaRPr/>
          </a:p>
          <a:p>
            <a:pPr marL="457200" lvl="1" indent="0" algn="ctr" rtl="0">
              <a:spcBef>
                <a:spcPts val="1000"/>
              </a:spcBef>
              <a:spcAft>
                <a:spcPts val="0"/>
              </a:spcAft>
              <a:buSzPct val="80000"/>
              <a:buNone/>
            </a:pPr>
            <a:r>
              <a:rPr lang="en-GB" sz="4000">
                <a:solidFill>
                  <a:srgbClr val="2A5010"/>
                </a:solidFill>
                <a:latin typeface="Century Gothic"/>
                <a:ea typeface="Century Gothic"/>
                <a:cs typeface="Century Gothic"/>
                <a:sym typeface="Century Gothic"/>
              </a:rPr>
              <a:t>... </a:t>
            </a:r>
            <a:r>
              <a:rPr lang="en-GB" sz="4000" b="1">
                <a:solidFill>
                  <a:srgbClr val="2A5010"/>
                </a:solidFill>
                <a:latin typeface="Century Gothic"/>
                <a:ea typeface="Century Gothic"/>
                <a:cs typeface="Century Gothic"/>
                <a:sym typeface="Century Gothic"/>
              </a:rPr>
              <a:t>dwell among us</a:t>
            </a:r>
            <a:endParaRPr sz="4000" b="1">
              <a:solidFill>
                <a:srgbClr val="2A5010"/>
              </a:solidFill>
              <a:latin typeface="Century Gothic"/>
              <a:ea typeface="Century Gothic"/>
              <a:cs typeface="Century Gothic"/>
              <a:sym typeface="Century Gothic"/>
            </a:endParaRPr>
          </a:p>
          <a:p>
            <a:pPr marL="742950" lvl="1" indent="-222758" algn="l" rtl="0">
              <a:spcBef>
                <a:spcPts val="1000"/>
              </a:spcBef>
              <a:spcAft>
                <a:spcPts val="0"/>
              </a:spcAft>
              <a:buSzPct val="80000"/>
              <a:buNone/>
            </a:pPr>
            <a:endParaRPr/>
          </a:p>
        </p:txBody>
      </p:sp>
      <p:pic>
        <p:nvPicPr>
          <p:cNvPr id="159" name="Google Shape;159;p3"/>
          <p:cNvPicPr preferRelativeResize="0"/>
          <p:nvPr/>
        </p:nvPicPr>
        <p:blipFill rotWithShape="1">
          <a:blip r:embed="rId3">
            <a:alphaModFix/>
          </a:blip>
          <a:srcRect/>
          <a:stretch/>
        </p:blipFill>
        <p:spPr>
          <a:xfrm>
            <a:off x="6254246" y="304801"/>
            <a:ext cx="2889754" cy="1572904"/>
          </a:xfrm>
          <a:prstGeom prst="rect">
            <a:avLst/>
          </a:prstGeom>
          <a:noFill/>
          <a:ln>
            <a:noFill/>
          </a:ln>
        </p:spPr>
      </p:pic>
      <p:pic>
        <p:nvPicPr>
          <p:cNvPr id="160" name="Google Shape;160;p3"/>
          <p:cNvPicPr preferRelativeResize="0"/>
          <p:nvPr/>
        </p:nvPicPr>
        <p:blipFill rotWithShape="1">
          <a:blip r:embed="rId4">
            <a:alphaModFix/>
          </a:blip>
          <a:srcRect/>
          <a:stretch/>
        </p:blipFill>
        <p:spPr>
          <a:xfrm>
            <a:off x="6834918" y="2532826"/>
            <a:ext cx="1908213" cy="1426588"/>
          </a:xfrm>
          <a:prstGeom prst="rect">
            <a:avLst/>
          </a:prstGeom>
          <a:noFill/>
          <a:ln>
            <a:noFill/>
          </a:ln>
        </p:spPr>
      </p:pic>
      <p:pic>
        <p:nvPicPr>
          <p:cNvPr id="161" name="Google Shape;161;p3"/>
          <p:cNvPicPr preferRelativeResize="0"/>
          <p:nvPr/>
        </p:nvPicPr>
        <p:blipFill rotWithShape="1">
          <a:blip r:embed="rId5">
            <a:alphaModFix/>
          </a:blip>
          <a:srcRect/>
          <a:stretch/>
        </p:blipFill>
        <p:spPr>
          <a:xfrm>
            <a:off x="6416921" y="4614535"/>
            <a:ext cx="2621507" cy="17436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a:extLst>
            <a:ext uri="{FF2B5EF4-FFF2-40B4-BE49-F238E27FC236}">
              <a16:creationId xmlns:a16="http://schemas.microsoft.com/office/drawing/2014/main" id="{E646CCDA-9F6D-2330-60F4-E40F1C97007D}"/>
            </a:ext>
          </a:extLst>
        </p:cNvPr>
        <p:cNvGrpSpPr/>
        <p:nvPr/>
      </p:nvGrpSpPr>
      <p:grpSpPr>
        <a:xfrm>
          <a:off x="0" y="0"/>
          <a:ext cx="0" cy="0"/>
          <a:chOff x="0" y="0"/>
          <a:chExt cx="0" cy="0"/>
        </a:xfrm>
      </p:grpSpPr>
      <p:sp>
        <p:nvSpPr>
          <p:cNvPr id="235" name="Google Shape;235;p16">
            <a:extLst>
              <a:ext uri="{FF2B5EF4-FFF2-40B4-BE49-F238E27FC236}">
                <a16:creationId xmlns:a16="http://schemas.microsoft.com/office/drawing/2014/main" id="{0498ACE9-3102-AD65-4D55-7CF8D1197752}"/>
              </a:ext>
            </a:extLst>
          </p:cNvPr>
          <p:cNvSpPr txBox="1">
            <a:spLocks noGrp="1"/>
          </p:cNvSpPr>
          <p:nvPr>
            <p:ph type="body" idx="1"/>
          </p:nvPr>
        </p:nvSpPr>
        <p:spPr>
          <a:xfrm>
            <a:off x="514352" y="477081"/>
            <a:ext cx="6403285" cy="6202017"/>
          </a:xfrm>
          <a:prstGeom prst="rect">
            <a:avLst/>
          </a:prstGeom>
          <a:noFill/>
          <a:ln>
            <a:noFill/>
          </a:ln>
        </p:spPr>
        <p:txBody>
          <a:bodyPr spcFirstLastPara="1" wrap="square" lIns="91425" tIns="45700" rIns="91425" bIns="45700" anchor="t" anchorCtr="0">
            <a:normAutofit/>
          </a:bodyPr>
          <a:lstStyle/>
          <a:p>
            <a:pPr marL="0" lvl="0" indent="0">
              <a:spcBef>
                <a:spcPts val="0"/>
              </a:spcBef>
              <a:buSzPct val="80000"/>
              <a:buNone/>
            </a:pPr>
            <a:r>
              <a:rPr lang="en-GB" sz="4000" dirty="0">
                <a:solidFill>
                  <a:srgbClr val="3F7818"/>
                </a:solidFill>
                <a:latin typeface="Century Gothic"/>
                <a:ea typeface="Century Gothic"/>
                <a:cs typeface="Century Gothic"/>
                <a:sym typeface="Century Gothic"/>
              </a:rPr>
              <a:t>In this Jubilee Year, we pray that we may be signs of hope in our world through all that we do and how we treat one another. </a:t>
            </a:r>
          </a:p>
          <a:p>
            <a:pPr marL="0" lvl="0" indent="0">
              <a:spcBef>
                <a:spcPts val="0"/>
              </a:spcBef>
              <a:buSzPct val="80000"/>
              <a:buNone/>
            </a:pPr>
            <a:endParaRPr lang="en-GB" sz="4000" dirty="0">
              <a:solidFill>
                <a:srgbClr val="3F7818"/>
              </a:solidFill>
              <a:latin typeface="Century Gothic"/>
              <a:ea typeface="Century Gothic"/>
              <a:cs typeface="Century Gothic"/>
              <a:sym typeface="Century Gothic"/>
            </a:endParaRPr>
          </a:p>
          <a:p>
            <a:pPr marL="0" lvl="0" indent="0" algn="l" rtl="0">
              <a:spcBef>
                <a:spcPts val="0"/>
              </a:spcBef>
              <a:spcAft>
                <a:spcPts val="0"/>
              </a:spcAft>
              <a:buSzPct val="80000"/>
              <a:buNone/>
            </a:pPr>
            <a:r>
              <a:rPr lang="en-GB" sz="4000" dirty="0">
                <a:solidFill>
                  <a:srgbClr val="3F7818"/>
                </a:solidFill>
                <a:latin typeface="Century Gothic"/>
                <a:ea typeface="Century Gothic"/>
                <a:cs typeface="Century Gothic"/>
                <a:sym typeface="Century Gothic"/>
              </a:rPr>
              <a:t>Lord, in your mercy</a:t>
            </a:r>
            <a:endParaRPr dirty="0"/>
          </a:p>
          <a:p>
            <a:pPr marL="0" lvl="0" indent="0" algn="l" rtl="0">
              <a:spcBef>
                <a:spcPts val="1000"/>
              </a:spcBef>
              <a:spcAft>
                <a:spcPts val="0"/>
              </a:spcAft>
              <a:buSzPct val="80000"/>
              <a:buNone/>
            </a:pPr>
            <a:r>
              <a:rPr lang="en-GB" sz="4000" b="1" dirty="0">
                <a:solidFill>
                  <a:srgbClr val="2A5010"/>
                </a:solidFill>
                <a:latin typeface="Century Gothic"/>
                <a:ea typeface="Century Gothic"/>
                <a:cs typeface="Century Gothic"/>
                <a:sym typeface="Century Gothic"/>
              </a:rPr>
              <a:t>Hear our prayer</a:t>
            </a:r>
            <a:endParaRPr b="1" dirty="0">
              <a:solidFill>
                <a:srgbClr val="2A501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4338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7"/>
          <p:cNvPicPr preferRelativeResize="0">
            <a:picLocks noGrp="1"/>
          </p:cNvPicPr>
          <p:nvPr>
            <p:ph type="body" idx="1"/>
          </p:nvPr>
        </p:nvPicPr>
        <p:blipFill rotWithShape="1">
          <a:blip r:embed="rId3">
            <a:alphaModFix/>
          </a:blip>
          <a:stretch/>
        </p:blipFill>
        <p:spPr>
          <a:xfrm>
            <a:off x="3767818" y="1585118"/>
            <a:ext cx="3386138" cy="3386138"/>
          </a:xfrm>
          <a:prstGeom prst="rect">
            <a:avLst/>
          </a:prstGeom>
          <a:noFill/>
          <a:ln>
            <a:noFill/>
          </a:ln>
        </p:spPr>
      </p:pic>
      <p:sp>
        <p:nvSpPr>
          <p:cNvPr id="241" name="Google Shape;241;p17"/>
          <p:cNvSpPr txBox="1">
            <a:spLocks noGrp="1"/>
          </p:cNvSpPr>
          <p:nvPr>
            <p:ph type="body" idx="2"/>
          </p:nvPr>
        </p:nvSpPr>
        <p:spPr>
          <a:xfrm>
            <a:off x="514350" y="914401"/>
            <a:ext cx="3086100" cy="530428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2560"/>
              <a:buNone/>
            </a:pPr>
            <a:r>
              <a:rPr lang="en-GB" sz="3200" dirty="0">
                <a:solidFill>
                  <a:srgbClr val="3F7818"/>
                </a:solidFill>
                <a:latin typeface="Century Gothic"/>
                <a:ea typeface="Century Gothic"/>
                <a:cs typeface="Century Gothic"/>
                <a:sym typeface="Century Gothic"/>
              </a:rPr>
              <a:t>We take a moment now to pray for our own intentions.</a:t>
            </a:r>
            <a:endParaRPr dirty="0"/>
          </a:p>
          <a:p>
            <a:pPr marL="0" lvl="0" indent="0" algn="l" rtl="0">
              <a:spcBef>
                <a:spcPts val="1000"/>
              </a:spcBef>
              <a:spcAft>
                <a:spcPts val="0"/>
              </a:spcAft>
              <a:buSzPts val="2560"/>
              <a:buNone/>
            </a:pPr>
            <a:endParaRPr sz="3200" dirty="0">
              <a:solidFill>
                <a:srgbClr val="3F7818"/>
              </a:solidFill>
              <a:latin typeface="Century Gothic"/>
              <a:ea typeface="Century Gothic"/>
              <a:cs typeface="Century Gothic"/>
              <a:sym typeface="Century Gothic"/>
            </a:endParaRPr>
          </a:p>
          <a:p>
            <a:pPr marL="0" lvl="0" indent="0" algn="l" rtl="0">
              <a:spcBef>
                <a:spcPts val="1000"/>
              </a:spcBef>
              <a:spcAft>
                <a:spcPts val="0"/>
              </a:spcAft>
              <a:buSzPts val="2560"/>
              <a:buNone/>
            </a:pPr>
            <a:r>
              <a:rPr lang="en-GB" sz="3200" dirty="0">
                <a:solidFill>
                  <a:srgbClr val="3F7818"/>
                </a:solidFill>
                <a:latin typeface="Century Gothic"/>
                <a:ea typeface="Century Gothic"/>
                <a:cs typeface="Century Gothic"/>
                <a:sym typeface="Century Gothic"/>
              </a:rPr>
              <a:t>We ask Our Lady to intercede on our behalf as we say together…</a:t>
            </a:r>
            <a:endParaRPr dirty="0"/>
          </a:p>
          <a:p>
            <a:pPr marL="0" lvl="0" indent="0" algn="l" rtl="0">
              <a:spcBef>
                <a:spcPts val="1000"/>
              </a:spcBef>
              <a:spcAft>
                <a:spcPts val="0"/>
              </a:spcAft>
              <a:buSzPts val="1120"/>
              <a:buNone/>
            </a:pPr>
            <a:endParaRPr dirty="0"/>
          </a:p>
          <a:p>
            <a:pPr marL="0" lvl="0" indent="0" algn="l" rtl="0">
              <a:spcBef>
                <a:spcPts val="1000"/>
              </a:spcBef>
              <a:spcAft>
                <a:spcPts val="0"/>
              </a:spcAft>
              <a:buSzPts val="1120"/>
              <a:buNone/>
            </a:pPr>
            <a:endParaRPr dirty="0"/>
          </a:p>
          <a:p>
            <a:pPr marL="0" lvl="0" indent="0" algn="l" rtl="0">
              <a:spcBef>
                <a:spcPts val="1000"/>
              </a:spcBef>
              <a:spcAft>
                <a:spcPts val="0"/>
              </a:spcAft>
              <a:buSzPts val="112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body" idx="1"/>
          </p:nvPr>
        </p:nvSpPr>
        <p:spPr>
          <a:xfrm>
            <a:off x="508001" y="1033671"/>
            <a:ext cx="6447501" cy="5007692"/>
          </a:xfrm>
          <a:prstGeom prst="rect">
            <a:avLst/>
          </a:prstGeom>
          <a:noFill/>
          <a:ln>
            <a:noFill/>
          </a:ln>
        </p:spPr>
        <p:txBody>
          <a:bodyPr spcFirstLastPara="1" wrap="square" lIns="91425" tIns="45700" rIns="91425" bIns="45700" anchor="t" anchorCtr="0">
            <a:normAutofit/>
          </a:bodyPr>
          <a:lstStyle/>
          <a:p>
            <a:pPr marL="0" lvl="0" indent="0">
              <a:spcBef>
                <a:spcPts val="0"/>
              </a:spcBef>
              <a:buSzPct val="80000"/>
              <a:buNone/>
            </a:pPr>
            <a:r>
              <a:rPr lang="en-GB" sz="4000" dirty="0">
                <a:solidFill>
                  <a:srgbClr val="3F7818"/>
                </a:solidFill>
                <a:latin typeface="Century Gothic"/>
                <a:ea typeface="Century Gothic"/>
                <a:cs typeface="Century Gothic"/>
                <a:sym typeface="Century Gothic"/>
              </a:rPr>
              <a:t>Guiding Lord, give us courage to know you, to love you, to follow you always in how we treat others and care for our world. </a:t>
            </a:r>
          </a:p>
          <a:p>
            <a:pPr marL="0" lvl="0" indent="0">
              <a:spcBef>
                <a:spcPts val="0"/>
              </a:spcBef>
              <a:buSzPct val="80000"/>
              <a:buNone/>
            </a:pPr>
            <a:endParaRPr lang="en-GB" sz="4000" b="1" dirty="0">
              <a:solidFill>
                <a:srgbClr val="3F7818"/>
              </a:solidFill>
              <a:latin typeface="Century Gothic"/>
              <a:ea typeface="Century Gothic"/>
              <a:cs typeface="Century Gothic"/>
              <a:sym typeface="Century Gothic"/>
            </a:endParaRPr>
          </a:p>
          <a:p>
            <a:pPr marL="0" lvl="0" indent="0">
              <a:spcBef>
                <a:spcPts val="0"/>
              </a:spcBef>
              <a:buSzPct val="80000"/>
              <a:buNone/>
            </a:pPr>
            <a:r>
              <a:rPr lang="en-GB" sz="4000" b="1" dirty="0">
                <a:solidFill>
                  <a:srgbClr val="2A5010"/>
                </a:solidFill>
                <a:latin typeface="Century Gothic"/>
                <a:ea typeface="Century Gothic"/>
                <a:cs typeface="Century Gothic"/>
                <a:sym typeface="Century Gothic"/>
              </a:rPr>
              <a:t>Amen.</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body" idx="1"/>
          </p:nvPr>
        </p:nvSpPr>
        <p:spPr>
          <a:xfrm>
            <a:off x="508001" y="424071"/>
            <a:ext cx="6447501" cy="620201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40"/>
              <a:buNone/>
            </a:pPr>
            <a:endParaRPr sz="2800">
              <a:solidFill>
                <a:srgbClr val="3F7818"/>
              </a:solidFill>
              <a:latin typeface="Century Gothic"/>
              <a:ea typeface="Century Gothic"/>
              <a:cs typeface="Century Gothic"/>
              <a:sym typeface="Century Gothic"/>
            </a:endParaRPr>
          </a:p>
          <a:p>
            <a:pPr marL="0" lvl="0" indent="0" algn="ctr" rtl="0">
              <a:spcBef>
                <a:spcPts val="1000"/>
              </a:spcBef>
              <a:spcAft>
                <a:spcPts val="0"/>
              </a:spcAft>
              <a:buSzPts val="2240"/>
              <a:buNone/>
            </a:pPr>
            <a:r>
              <a:rPr lang="en-GB" sz="2800">
                <a:solidFill>
                  <a:srgbClr val="3F7818"/>
                </a:solidFill>
                <a:latin typeface="Century Gothic"/>
                <a:ea typeface="Century Gothic"/>
                <a:cs typeface="Century Gothic"/>
                <a:sym typeface="Century Gothic"/>
              </a:rPr>
              <a:t>St Anthony</a:t>
            </a:r>
            <a:endParaRPr sz="2800">
              <a:solidFill>
                <a:srgbClr val="3F7818"/>
              </a:solidFill>
              <a:latin typeface="Century Gothic"/>
              <a:ea typeface="Century Gothic"/>
              <a:cs typeface="Century Gothic"/>
              <a:sym typeface="Century Gothic"/>
            </a:endParaRPr>
          </a:p>
          <a:p>
            <a:pPr marL="0" lvl="0" indent="0" algn="ctr" rtl="0">
              <a:spcBef>
                <a:spcPts val="1000"/>
              </a:spcBef>
              <a:spcAft>
                <a:spcPts val="0"/>
              </a:spcAft>
              <a:buSzPts val="2240"/>
              <a:buNone/>
            </a:pPr>
            <a:r>
              <a:rPr lang="en-GB" sz="2800" b="1">
                <a:solidFill>
                  <a:srgbClr val="2A5010"/>
                </a:solidFill>
                <a:latin typeface="Century Gothic"/>
                <a:ea typeface="Century Gothic"/>
                <a:cs typeface="Century Gothic"/>
                <a:sym typeface="Century Gothic"/>
              </a:rPr>
              <a:t>Pray for us</a:t>
            </a:r>
            <a:endParaRPr/>
          </a:p>
          <a:p>
            <a:pPr marL="0" lvl="0" indent="0" algn="ctr" rtl="0">
              <a:spcBef>
                <a:spcPts val="1000"/>
              </a:spcBef>
              <a:spcAft>
                <a:spcPts val="0"/>
              </a:spcAft>
              <a:buSzPts val="2240"/>
              <a:buNone/>
            </a:pPr>
            <a:r>
              <a:rPr lang="en-GB" sz="2800">
                <a:solidFill>
                  <a:srgbClr val="3F7818"/>
                </a:solidFill>
                <a:latin typeface="Century Gothic"/>
                <a:ea typeface="Century Gothic"/>
                <a:cs typeface="Century Gothic"/>
                <a:sym typeface="Century Gothic"/>
              </a:rPr>
              <a:t>St Mark</a:t>
            </a:r>
            <a:endParaRPr sz="2800">
              <a:solidFill>
                <a:srgbClr val="3F7818"/>
              </a:solidFill>
              <a:latin typeface="Century Gothic"/>
              <a:ea typeface="Century Gothic"/>
              <a:cs typeface="Century Gothic"/>
              <a:sym typeface="Century Gothic"/>
            </a:endParaRPr>
          </a:p>
          <a:p>
            <a:pPr marL="0" lvl="0" indent="0" algn="ctr" rtl="0">
              <a:spcBef>
                <a:spcPts val="1000"/>
              </a:spcBef>
              <a:spcAft>
                <a:spcPts val="0"/>
              </a:spcAft>
              <a:buSzPts val="2240"/>
              <a:buNone/>
            </a:pPr>
            <a:r>
              <a:rPr lang="en-GB" sz="2800" b="1">
                <a:solidFill>
                  <a:srgbClr val="2A5010"/>
                </a:solidFill>
                <a:latin typeface="Century Gothic"/>
                <a:ea typeface="Century Gothic"/>
                <a:cs typeface="Century Gothic"/>
                <a:sym typeface="Century Gothic"/>
              </a:rPr>
              <a:t>Pray for us</a:t>
            </a:r>
            <a:endParaRPr/>
          </a:p>
          <a:p>
            <a:pPr marL="0" lvl="0" indent="0" algn="ctr" rtl="0">
              <a:spcBef>
                <a:spcPts val="1000"/>
              </a:spcBef>
              <a:spcAft>
                <a:spcPts val="0"/>
              </a:spcAft>
              <a:buSzPts val="2240"/>
              <a:buNone/>
            </a:pPr>
            <a:r>
              <a:rPr lang="en-GB" sz="2800">
                <a:solidFill>
                  <a:srgbClr val="3F7818"/>
                </a:solidFill>
                <a:latin typeface="Century Gothic"/>
                <a:ea typeface="Century Gothic"/>
                <a:cs typeface="Century Gothic"/>
                <a:sym typeface="Century Gothic"/>
              </a:rPr>
              <a:t>St Francis</a:t>
            </a:r>
            <a:endParaRPr sz="2800">
              <a:solidFill>
                <a:srgbClr val="3F7818"/>
              </a:solidFill>
              <a:latin typeface="Century Gothic"/>
              <a:ea typeface="Century Gothic"/>
              <a:cs typeface="Century Gothic"/>
              <a:sym typeface="Century Gothic"/>
            </a:endParaRPr>
          </a:p>
          <a:p>
            <a:pPr marL="0" lvl="0" indent="0" algn="ctr" rtl="0">
              <a:spcBef>
                <a:spcPts val="1000"/>
              </a:spcBef>
              <a:spcAft>
                <a:spcPts val="0"/>
              </a:spcAft>
              <a:buSzPts val="2240"/>
              <a:buNone/>
            </a:pPr>
            <a:r>
              <a:rPr lang="en-GB" sz="2800" b="1">
                <a:solidFill>
                  <a:srgbClr val="2A5010"/>
                </a:solidFill>
                <a:latin typeface="Century Gothic"/>
                <a:ea typeface="Century Gothic"/>
                <a:cs typeface="Century Gothic"/>
                <a:sym typeface="Century Gothic"/>
              </a:rPr>
              <a:t>Pray for us</a:t>
            </a:r>
            <a:endParaRPr/>
          </a:p>
          <a:p>
            <a:pPr marL="0" lvl="0" indent="0" algn="ctr" rtl="0">
              <a:spcBef>
                <a:spcPts val="1000"/>
              </a:spcBef>
              <a:spcAft>
                <a:spcPts val="0"/>
              </a:spcAft>
              <a:buSzPts val="2240"/>
              <a:buNone/>
            </a:pPr>
            <a:r>
              <a:rPr lang="en-GB" sz="2800">
                <a:solidFill>
                  <a:srgbClr val="3F7818"/>
                </a:solidFill>
                <a:latin typeface="Century Gothic"/>
                <a:ea typeface="Century Gothic"/>
                <a:cs typeface="Century Gothic"/>
                <a:sym typeface="Century Gothic"/>
              </a:rPr>
              <a:t>St Alban</a:t>
            </a:r>
            <a:endParaRPr sz="2800">
              <a:solidFill>
                <a:srgbClr val="3F7818"/>
              </a:solidFill>
              <a:latin typeface="Century Gothic"/>
              <a:ea typeface="Century Gothic"/>
              <a:cs typeface="Century Gothic"/>
              <a:sym typeface="Century Gothic"/>
            </a:endParaRPr>
          </a:p>
          <a:p>
            <a:pPr marL="0" lvl="0" indent="0" algn="ctr" rtl="0">
              <a:spcBef>
                <a:spcPts val="1000"/>
              </a:spcBef>
              <a:spcAft>
                <a:spcPts val="0"/>
              </a:spcAft>
              <a:buSzPts val="2240"/>
              <a:buNone/>
            </a:pPr>
            <a:r>
              <a:rPr lang="en-GB" sz="2800" b="1">
                <a:solidFill>
                  <a:srgbClr val="2A5010"/>
                </a:solidFill>
                <a:latin typeface="Century Gothic"/>
                <a:ea typeface="Century Gothic"/>
                <a:cs typeface="Century Gothic"/>
                <a:sym typeface="Century Gothic"/>
              </a:rPr>
              <a:t>Pray for us</a:t>
            </a:r>
            <a:endParaRPr sz="2800" b="1">
              <a:solidFill>
                <a:srgbClr val="2A5010"/>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5"/>
        <p:cNvGrpSpPr/>
        <p:nvPr/>
      </p:nvGrpSpPr>
      <p:grpSpPr>
        <a:xfrm>
          <a:off x="0" y="0"/>
          <a:ext cx="0" cy="0"/>
          <a:chOff x="0" y="0"/>
          <a:chExt cx="0" cy="0"/>
        </a:xfrm>
      </p:grpSpPr>
      <p:sp>
        <p:nvSpPr>
          <p:cNvPr id="256" name="Google Shape;256;p20"/>
          <p:cNvSpPr txBox="1">
            <a:spLocks noGrp="1"/>
          </p:cNvSpPr>
          <p:nvPr>
            <p:ph type="body" idx="1"/>
          </p:nvPr>
        </p:nvSpPr>
        <p:spPr>
          <a:xfrm>
            <a:off x="508001" y="562709"/>
            <a:ext cx="6447501" cy="547865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7040"/>
              <a:buNone/>
            </a:pPr>
            <a:r>
              <a:rPr lang="en-GB" sz="8800">
                <a:solidFill>
                  <a:srgbClr val="FFFFFF"/>
                </a:solidFill>
                <a:latin typeface="Century Gothic"/>
                <a:ea typeface="Century Gothic"/>
                <a:cs typeface="Century Gothic"/>
                <a:sym typeface="Century Gothic"/>
              </a:rPr>
              <a:t>How will you follow Jesus this week?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body" idx="1"/>
          </p:nvPr>
        </p:nvSpPr>
        <p:spPr>
          <a:xfrm>
            <a:off x="492578" y="517468"/>
            <a:ext cx="6552372" cy="5781732"/>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SzPct val="80000"/>
              <a:buNone/>
            </a:pPr>
            <a:r>
              <a:rPr lang="en-GB" sz="8000" b="1" dirty="0">
                <a:solidFill>
                  <a:srgbClr val="2A5010"/>
                </a:solidFill>
                <a:latin typeface="Century Gothic"/>
                <a:ea typeface="Century Gothic"/>
                <a:cs typeface="Century Gothic"/>
                <a:sym typeface="Century Gothic"/>
              </a:rPr>
              <a:t>In the week ahead let’s try to…</a:t>
            </a:r>
            <a:endParaRPr sz="8000" b="1" dirty="0">
              <a:solidFill>
                <a:srgbClr val="2A5010"/>
              </a:solidFill>
              <a:latin typeface="Century Gothic"/>
              <a:ea typeface="Century Gothic"/>
              <a:cs typeface="Century Gothic"/>
              <a:sym typeface="Century Gothic"/>
            </a:endParaRPr>
          </a:p>
          <a:p>
            <a:pPr marL="342900" lvl="0" indent="-175260" algn="l" rtl="0">
              <a:spcBef>
                <a:spcPts val="1000"/>
              </a:spcBef>
              <a:spcAft>
                <a:spcPts val="0"/>
              </a:spcAft>
              <a:buSzPct val="80000"/>
              <a:buNone/>
            </a:pPr>
            <a:endParaRPr sz="6000" dirty="0">
              <a:solidFill>
                <a:srgbClr val="2A5010"/>
              </a:solidFill>
              <a:latin typeface="Century Gothic"/>
              <a:ea typeface="Century Gothic"/>
              <a:cs typeface="Century Gothic"/>
              <a:sym typeface="Century Gothic"/>
            </a:endParaRPr>
          </a:p>
          <a:p>
            <a:pPr marL="342900" lvl="0" indent="-342900">
              <a:buSzPct val="80000"/>
            </a:pPr>
            <a:r>
              <a:rPr lang="en-GB" sz="7400" dirty="0">
                <a:solidFill>
                  <a:srgbClr val="2A5010"/>
                </a:solidFill>
                <a:latin typeface="Century Gothic"/>
                <a:ea typeface="Century Gothic"/>
                <a:cs typeface="Century Gothic"/>
                <a:sym typeface="Century Gothic"/>
              </a:rPr>
              <a:t>do one thing to show that you follow Jesus, and finish it, even if it is difficult.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txBox="1">
            <a:spLocks noGrp="1"/>
          </p:cNvSpPr>
          <p:nvPr>
            <p:ph type="body" idx="1"/>
          </p:nvPr>
        </p:nvSpPr>
        <p:spPr>
          <a:xfrm>
            <a:off x="514350" y="1082740"/>
            <a:ext cx="6552372" cy="3389242"/>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SzPct val="80000"/>
              <a:buNone/>
            </a:pPr>
            <a:r>
              <a:rPr lang="en-GB" sz="6000" b="1">
                <a:solidFill>
                  <a:srgbClr val="2A5010"/>
                </a:solidFill>
                <a:latin typeface="Century Gothic"/>
                <a:ea typeface="Century Gothic"/>
                <a:cs typeface="Century Gothic"/>
                <a:sym typeface="Century Gothic"/>
              </a:rPr>
              <a:t>Jesus, I offer my day to you</a:t>
            </a:r>
            <a:endParaRPr/>
          </a:p>
          <a:p>
            <a:pPr marL="0" lvl="0" indent="0" algn="ctr" rtl="0">
              <a:spcBef>
                <a:spcPts val="1000"/>
              </a:spcBef>
              <a:spcAft>
                <a:spcPts val="0"/>
              </a:spcAft>
              <a:buSzPct val="80000"/>
              <a:buNone/>
            </a:pPr>
            <a:r>
              <a:rPr lang="en-GB" sz="6000" b="1">
                <a:solidFill>
                  <a:srgbClr val="2A5010"/>
                </a:solidFill>
                <a:latin typeface="Century Gothic"/>
                <a:ea typeface="Century Gothic"/>
                <a:cs typeface="Century Gothic"/>
                <a:sym typeface="Century Gothic"/>
              </a:rPr>
              <a:t>Jesus, I offer my day to you</a:t>
            </a:r>
            <a:endParaRPr/>
          </a:p>
          <a:p>
            <a:pPr marL="0" lvl="0" indent="0" algn="ctr" rtl="0">
              <a:spcBef>
                <a:spcPts val="1000"/>
              </a:spcBef>
              <a:spcAft>
                <a:spcPts val="0"/>
              </a:spcAft>
              <a:buSzPct val="80000"/>
              <a:buNone/>
            </a:pPr>
            <a:r>
              <a:rPr lang="en-GB" sz="6000" b="1">
                <a:solidFill>
                  <a:srgbClr val="2A5010"/>
                </a:solidFill>
                <a:latin typeface="Century Gothic"/>
                <a:ea typeface="Century Gothic"/>
                <a:cs typeface="Century Gothic"/>
                <a:sym typeface="Century Gothic"/>
              </a:rPr>
              <a:t>Jesus, I offer my day to you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body" idx="1"/>
          </p:nvPr>
        </p:nvSpPr>
        <p:spPr>
          <a:xfrm>
            <a:off x="514351" y="1321350"/>
            <a:ext cx="6403285" cy="2364188"/>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SzPct val="79999"/>
              <a:buNone/>
            </a:pPr>
            <a:r>
              <a:rPr lang="en-GB" sz="7200">
                <a:solidFill>
                  <a:srgbClr val="3F7818"/>
                </a:solidFill>
                <a:latin typeface="Century Gothic"/>
                <a:ea typeface="Century Gothic"/>
                <a:cs typeface="Century Gothic"/>
                <a:sym typeface="Century Gothic"/>
              </a:rPr>
              <a:t>Let us go in peace</a:t>
            </a:r>
            <a:endParaRPr/>
          </a:p>
          <a:p>
            <a:pPr marL="0" lvl="0" indent="0" algn="ctr" rtl="0">
              <a:spcBef>
                <a:spcPts val="1000"/>
              </a:spcBef>
              <a:spcAft>
                <a:spcPts val="0"/>
              </a:spcAft>
              <a:buSzPct val="79999"/>
              <a:buNone/>
            </a:pPr>
            <a:r>
              <a:rPr lang="en-GB" sz="7200" b="1">
                <a:solidFill>
                  <a:srgbClr val="2A5010"/>
                </a:solidFill>
                <a:latin typeface="Century Gothic"/>
                <a:ea typeface="Century Gothic"/>
                <a:cs typeface="Century Gothic"/>
                <a:sym typeface="Century Gothic"/>
              </a:rPr>
              <a:t>Thanks be to God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
          <p:cNvSpPr/>
          <p:nvPr/>
        </p:nvSpPr>
        <p:spPr>
          <a:xfrm>
            <a:off x="446315" y="252948"/>
            <a:ext cx="7475310" cy="5663048"/>
          </a:xfrm>
          <a:prstGeom prst="rect">
            <a:avLst/>
          </a:prstGeom>
          <a:noFill/>
          <a:ln>
            <a:noFill/>
          </a:ln>
        </p:spPr>
        <p:txBody>
          <a:bodyPr spcFirstLastPara="1" wrap="square" lIns="91425" tIns="45700" rIns="91425" bIns="45700" anchor="t" anchorCtr="0">
            <a:spAutoFit/>
          </a:bodyPr>
          <a:lstStyle/>
          <a:p>
            <a:pPr lvl="0" algn="ctr"/>
            <a:r>
              <a:rPr lang="en-GB" sz="5400" b="1" dirty="0">
                <a:solidFill>
                  <a:schemeClr val="accent2"/>
                </a:solidFill>
                <a:latin typeface="Century Gothic"/>
                <a:ea typeface="Century Gothic"/>
                <a:cs typeface="Century Gothic"/>
                <a:sym typeface="Century Gothic"/>
              </a:rPr>
              <a:t>Our Gospel Value this </a:t>
            </a:r>
          </a:p>
          <a:p>
            <a:pPr lvl="0" algn="ctr"/>
            <a:r>
              <a:rPr lang="en-GB" sz="5400" b="1" dirty="0">
                <a:solidFill>
                  <a:schemeClr val="accent2"/>
                </a:solidFill>
                <a:latin typeface="Century Gothic"/>
                <a:ea typeface="Century Gothic"/>
                <a:cs typeface="Century Gothic"/>
                <a:sym typeface="Century Gothic"/>
              </a:rPr>
              <a:t>week is</a:t>
            </a:r>
          </a:p>
          <a:p>
            <a:pPr lvl="0" algn="ctr"/>
            <a:r>
              <a:rPr lang="en-GB" sz="5400" b="1" dirty="0">
                <a:solidFill>
                  <a:schemeClr val="accent2"/>
                </a:solidFill>
                <a:latin typeface="Century Gothic"/>
                <a:ea typeface="Century Gothic"/>
                <a:cs typeface="Century Gothic"/>
                <a:sym typeface="Century Gothic"/>
              </a:rPr>
              <a:t>Courage</a:t>
            </a:r>
          </a:p>
          <a:p>
            <a:pPr lvl="0" algn="ctr"/>
            <a:r>
              <a:rPr lang="en-GB" sz="1600" b="1" dirty="0">
                <a:solidFill>
                  <a:schemeClr val="accent2"/>
                </a:solidFill>
                <a:latin typeface="Century Gothic"/>
                <a:ea typeface="Century Gothic"/>
                <a:cs typeface="Century Gothic"/>
                <a:sym typeface="Century Gothic"/>
                <a:hlinkClick r:id="rId3"/>
              </a:rPr>
              <a:t>https://www.youtube.com/watch?v=rMmSPOF-6Xo</a:t>
            </a:r>
            <a:endParaRPr lang="en-GB" sz="1600" b="1" dirty="0">
              <a:solidFill>
                <a:schemeClr val="accent2"/>
              </a:solidFill>
              <a:latin typeface="Century Gothic"/>
              <a:ea typeface="Century Gothic"/>
              <a:cs typeface="Century Gothic"/>
              <a:sym typeface="Century Gothic"/>
            </a:endParaRPr>
          </a:p>
          <a:p>
            <a:pPr lvl="0" algn="ctr"/>
            <a:r>
              <a:rPr lang="en-GB" sz="5400" b="1" dirty="0">
                <a:solidFill>
                  <a:schemeClr val="accent2"/>
                </a:solidFill>
                <a:latin typeface="Century Gothic"/>
                <a:ea typeface="Century Gothic"/>
                <a:cs typeface="Century Gothic"/>
                <a:sym typeface="Century Gothic"/>
              </a:rPr>
              <a:t>Our Virtue this week is </a:t>
            </a:r>
          </a:p>
          <a:p>
            <a:pPr lvl="0" algn="ctr"/>
            <a:r>
              <a:rPr lang="en-GB" sz="5400" b="1" dirty="0">
                <a:solidFill>
                  <a:schemeClr val="accent2"/>
                </a:solidFill>
                <a:latin typeface="Century Gothic"/>
                <a:ea typeface="Century Gothic"/>
                <a:cs typeface="Century Gothic"/>
                <a:sym typeface="Century Gothic"/>
              </a:rPr>
              <a:t>Faith</a:t>
            </a:r>
          </a:p>
          <a:p>
            <a:pPr marL="0" marR="0" lvl="0" indent="0" algn="ctr" rtl="0">
              <a:spcBef>
                <a:spcPts val="0"/>
              </a:spcBef>
              <a:spcAft>
                <a:spcPts val="0"/>
              </a:spcAft>
              <a:buNone/>
            </a:pPr>
            <a:endParaRPr sz="1600" b="1" i="0" u="none" strike="noStrike" cap="none" dirty="0">
              <a:solidFill>
                <a:schemeClr val="accent1"/>
              </a:solidFill>
              <a:latin typeface="Century Gothic"/>
              <a:ea typeface="Century Gothic"/>
              <a:cs typeface="Century Gothic"/>
              <a:sym typeface="Century Gothic"/>
            </a:endParaRPr>
          </a:p>
          <a:p>
            <a:pPr marL="0" marR="0" lvl="0" indent="0" algn="ctr" rtl="0">
              <a:spcBef>
                <a:spcPts val="0"/>
              </a:spcBef>
              <a:spcAft>
                <a:spcPts val="0"/>
              </a:spcAft>
              <a:buNone/>
            </a:pPr>
            <a:endParaRPr sz="1600" b="1" i="0" u="none" strike="noStrike" cap="none" dirty="0">
              <a:solidFill>
                <a:schemeClr val="accent1"/>
              </a:solidFill>
              <a:latin typeface="Century Gothic"/>
              <a:ea typeface="Century Gothic"/>
              <a:cs typeface="Century Gothic"/>
              <a:sym typeface="Century Gothic"/>
            </a:endParaRPr>
          </a:p>
          <a:p>
            <a:pPr marL="0" marR="0" lvl="0" indent="0" algn="ctr" rtl="0">
              <a:spcBef>
                <a:spcPts val="0"/>
              </a:spcBef>
              <a:spcAft>
                <a:spcPts val="0"/>
              </a:spcAft>
              <a:buNone/>
            </a:pPr>
            <a:endParaRPr sz="4400" b="1" i="0" u="none" strike="noStrike" cap="none" dirty="0">
              <a:solidFill>
                <a:srgbClr val="000000"/>
              </a:solidFill>
              <a:latin typeface="Quattrocento Sans"/>
              <a:ea typeface="Quattrocento Sans"/>
              <a:cs typeface="Quattrocento Sans"/>
              <a:sym typeface="Quattrocento Sans"/>
            </a:endParaRPr>
          </a:p>
        </p:txBody>
      </p:sp>
      <p:pic>
        <p:nvPicPr>
          <p:cNvPr id="2" name="Picture 1"/>
          <p:cNvPicPr>
            <a:picLocks noChangeAspect="1"/>
          </p:cNvPicPr>
          <p:nvPr/>
        </p:nvPicPr>
        <p:blipFill>
          <a:blip r:embed="rId4"/>
          <a:stretch>
            <a:fillRect/>
          </a:stretch>
        </p:blipFill>
        <p:spPr>
          <a:xfrm>
            <a:off x="3084698" y="4695239"/>
            <a:ext cx="2198543" cy="2005887"/>
          </a:xfrm>
          <a:prstGeom prst="rect">
            <a:avLst/>
          </a:prstGeom>
        </p:spPr>
      </p:pic>
    </p:spTree>
    <p:extLst>
      <p:ext uri="{BB962C8B-B14F-4D97-AF65-F5344CB8AC3E}">
        <p14:creationId xmlns:p14="http://schemas.microsoft.com/office/powerpoint/2010/main" val="91400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body" idx="1"/>
          </p:nvPr>
        </p:nvSpPr>
        <p:spPr>
          <a:xfrm>
            <a:off x="514350" y="556592"/>
            <a:ext cx="6343650" cy="5662094"/>
          </a:xfrm>
          <a:prstGeom prst="rect">
            <a:avLst/>
          </a:prstGeom>
          <a:noFill/>
          <a:ln>
            <a:noFill/>
          </a:ln>
        </p:spPr>
        <p:txBody>
          <a:bodyPr spcFirstLastPara="1" wrap="square" lIns="91425" tIns="45700" rIns="91425" bIns="45700" anchor="t" anchorCtr="0">
            <a:normAutofit fontScale="92500"/>
          </a:bodyPr>
          <a:lstStyle/>
          <a:p>
            <a:pPr marL="0" lvl="0" indent="0" algn="ctr" rtl="0">
              <a:spcBef>
                <a:spcPts val="0"/>
              </a:spcBef>
              <a:spcAft>
                <a:spcPts val="0"/>
              </a:spcAft>
              <a:buSzPct val="79999"/>
              <a:buNone/>
            </a:pPr>
            <a:r>
              <a:rPr lang="en-GB" sz="3600">
                <a:solidFill>
                  <a:srgbClr val="BFE471"/>
                </a:solidFill>
                <a:latin typeface="Century Gothic"/>
                <a:ea typeface="Century Gothic"/>
                <a:cs typeface="Century Gothic"/>
                <a:sym typeface="Century Gothic"/>
              </a:rPr>
              <a:t>Our lit candle reminds us that we are in God’s presence as we mark ourselves with the sign of the cross</a:t>
            </a:r>
            <a:endParaRPr/>
          </a:p>
          <a:p>
            <a:pPr marL="0" lvl="0" indent="0" algn="ctr" rtl="0">
              <a:spcBef>
                <a:spcPts val="1000"/>
              </a:spcBef>
              <a:spcAft>
                <a:spcPts val="0"/>
              </a:spcAft>
              <a:buSzPct val="79999"/>
              <a:buNone/>
            </a:pPr>
            <a:endParaRPr sz="3600">
              <a:latin typeface="Century Gothic"/>
              <a:ea typeface="Century Gothic"/>
              <a:cs typeface="Century Gothic"/>
              <a:sym typeface="Century Gothic"/>
            </a:endParaRPr>
          </a:p>
          <a:p>
            <a:pPr marL="0" lvl="0" indent="0" algn="ctr" rtl="0">
              <a:spcBef>
                <a:spcPts val="1000"/>
              </a:spcBef>
              <a:spcAft>
                <a:spcPts val="0"/>
              </a:spcAft>
              <a:buSzPct val="79999"/>
              <a:buNone/>
            </a:pPr>
            <a:r>
              <a:rPr lang="en-GB" sz="3600" b="1">
                <a:solidFill>
                  <a:srgbClr val="2A5010"/>
                </a:solidFill>
                <a:latin typeface="Century Gothic"/>
                <a:ea typeface="Century Gothic"/>
                <a:cs typeface="Century Gothic"/>
                <a:sym typeface="Century Gothic"/>
              </a:rPr>
              <a:t>In the name of the Father,</a:t>
            </a:r>
            <a:endParaRPr/>
          </a:p>
          <a:p>
            <a:pPr marL="0" lvl="0" indent="0" algn="ctr" rtl="0">
              <a:spcBef>
                <a:spcPts val="1000"/>
              </a:spcBef>
              <a:spcAft>
                <a:spcPts val="0"/>
              </a:spcAft>
              <a:buSzPct val="79999"/>
              <a:buNone/>
            </a:pPr>
            <a:r>
              <a:rPr lang="en-GB" sz="3600" b="1">
                <a:solidFill>
                  <a:srgbClr val="2A5010"/>
                </a:solidFill>
                <a:latin typeface="Century Gothic"/>
                <a:ea typeface="Century Gothic"/>
                <a:cs typeface="Century Gothic"/>
                <a:sym typeface="Century Gothic"/>
              </a:rPr>
              <a:t>and of the Son</a:t>
            </a:r>
            <a:endParaRPr/>
          </a:p>
          <a:p>
            <a:pPr marL="0" lvl="0" indent="0" algn="ctr" rtl="0">
              <a:spcBef>
                <a:spcPts val="1000"/>
              </a:spcBef>
              <a:spcAft>
                <a:spcPts val="0"/>
              </a:spcAft>
              <a:buSzPct val="79999"/>
              <a:buNone/>
            </a:pPr>
            <a:r>
              <a:rPr lang="en-GB" sz="3600" b="1">
                <a:solidFill>
                  <a:srgbClr val="2A5010"/>
                </a:solidFill>
                <a:latin typeface="Century Gothic"/>
                <a:ea typeface="Century Gothic"/>
                <a:cs typeface="Century Gothic"/>
                <a:sym typeface="Century Gothic"/>
              </a:rPr>
              <a:t>and of the Holy Spirit</a:t>
            </a:r>
            <a:endParaRPr/>
          </a:p>
          <a:p>
            <a:pPr marL="0" lvl="0" indent="0" algn="ctr" rtl="0">
              <a:spcBef>
                <a:spcPts val="1000"/>
              </a:spcBef>
              <a:spcAft>
                <a:spcPts val="0"/>
              </a:spcAft>
              <a:buSzPct val="79999"/>
              <a:buNone/>
            </a:pPr>
            <a:r>
              <a:rPr lang="en-GB" sz="3600" b="1">
                <a:solidFill>
                  <a:srgbClr val="2A5010"/>
                </a:solidFill>
                <a:latin typeface="Century Gothic"/>
                <a:ea typeface="Century Gothic"/>
                <a:cs typeface="Century Gothic"/>
                <a:sym typeface="Century Gothic"/>
              </a:rPr>
              <a:t>Amen</a:t>
            </a:r>
            <a:endParaRPr/>
          </a:p>
          <a:p>
            <a:pPr marL="0" lvl="0" indent="0" algn="l" rtl="0">
              <a:spcBef>
                <a:spcPts val="1000"/>
              </a:spcBef>
              <a:spcAft>
                <a:spcPts val="0"/>
              </a:spcAft>
              <a:buSzPct val="79999"/>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body" idx="1"/>
          </p:nvPr>
        </p:nvSpPr>
        <p:spPr>
          <a:xfrm>
            <a:off x="503465" y="323557"/>
            <a:ext cx="7501052" cy="628825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2880"/>
              <a:buNone/>
            </a:pPr>
            <a:r>
              <a:rPr lang="en-GB" sz="3600" dirty="0">
                <a:solidFill>
                  <a:srgbClr val="3F7818"/>
                </a:solidFill>
                <a:latin typeface="Century Gothic"/>
                <a:ea typeface="Century Gothic"/>
                <a:cs typeface="Century Gothic"/>
                <a:sym typeface="Century Gothic"/>
              </a:rPr>
              <a:t>We Say Sorry </a:t>
            </a:r>
          </a:p>
          <a:p>
            <a:pPr marL="0" lvl="0" indent="0" algn="l" rtl="0">
              <a:spcBef>
                <a:spcPts val="0"/>
              </a:spcBef>
              <a:spcAft>
                <a:spcPts val="0"/>
              </a:spcAft>
              <a:buSzPts val="2880"/>
              <a:buNone/>
            </a:pPr>
            <a:endParaRPr lang="en-GB" sz="3600" dirty="0">
              <a:solidFill>
                <a:srgbClr val="3F7818"/>
              </a:solidFill>
              <a:latin typeface="Century Gothic"/>
              <a:ea typeface="Century Gothic"/>
              <a:cs typeface="Century Gothic"/>
              <a:sym typeface="Century Gothic"/>
            </a:endParaRPr>
          </a:p>
          <a:p>
            <a:pPr marL="0" lvl="0" indent="0" algn="l" rtl="0">
              <a:spcBef>
                <a:spcPts val="0"/>
              </a:spcBef>
              <a:spcAft>
                <a:spcPts val="0"/>
              </a:spcAft>
              <a:buSzPts val="2880"/>
              <a:buNone/>
            </a:pPr>
            <a:r>
              <a:rPr lang="en-GB" sz="3600" dirty="0">
                <a:solidFill>
                  <a:srgbClr val="3F7818"/>
                </a:solidFill>
                <a:latin typeface="Century Gothic"/>
                <a:ea typeface="Century Gothic"/>
                <a:cs typeface="Century Gothic"/>
                <a:sym typeface="Century Gothic"/>
              </a:rPr>
              <a:t>You call us to follow you</a:t>
            </a:r>
          </a:p>
          <a:p>
            <a:pPr marL="0" lvl="0" indent="0" algn="l" rtl="0">
              <a:spcBef>
                <a:spcPts val="0"/>
              </a:spcBef>
              <a:spcAft>
                <a:spcPts val="0"/>
              </a:spcAft>
              <a:buSzPts val="2880"/>
              <a:buNone/>
            </a:pPr>
            <a:r>
              <a:rPr lang="en-GB" sz="3600" dirty="0">
                <a:solidFill>
                  <a:srgbClr val="3F7818"/>
                </a:solidFill>
                <a:latin typeface="Century Gothic"/>
                <a:ea typeface="Century Gothic"/>
                <a:cs typeface="Century Gothic"/>
                <a:sym typeface="Century Gothic"/>
              </a:rPr>
              <a:t>Lord, have mercy. </a:t>
            </a:r>
          </a:p>
          <a:p>
            <a:pPr marL="0" lvl="0" indent="0" algn="l" rtl="0">
              <a:spcBef>
                <a:spcPts val="0"/>
              </a:spcBef>
              <a:spcAft>
                <a:spcPts val="0"/>
              </a:spcAft>
              <a:buSzPts val="2880"/>
              <a:buNone/>
            </a:pPr>
            <a:r>
              <a:rPr lang="en-GB" sz="3600" b="1" dirty="0">
                <a:solidFill>
                  <a:srgbClr val="3F7818"/>
                </a:solidFill>
                <a:latin typeface="Century Gothic"/>
                <a:ea typeface="Century Gothic"/>
                <a:cs typeface="Century Gothic"/>
                <a:sym typeface="Century Gothic"/>
              </a:rPr>
              <a:t>Lord, have mercy.</a:t>
            </a:r>
          </a:p>
          <a:p>
            <a:pPr marL="0" lvl="0" indent="0" algn="l" rtl="0">
              <a:spcBef>
                <a:spcPts val="0"/>
              </a:spcBef>
              <a:spcAft>
                <a:spcPts val="0"/>
              </a:spcAft>
              <a:buSzPts val="2880"/>
              <a:buNone/>
            </a:pPr>
            <a:endParaRPr lang="en-GB" sz="3600" dirty="0">
              <a:solidFill>
                <a:srgbClr val="3F7818"/>
              </a:solidFill>
              <a:latin typeface="Century Gothic"/>
              <a:ea typeface="Century Gothic"/>
              <a:cs typeface="Century Gothic"/>
              <a:sym typeface="Century Gothic"/>
            </a:endParaRPr>
          </a:p>
          <a:p>
            <a:pPr marL="0" lvl="0" indent="0" algn="l" rtl="0">
              <a:spcBef>
                <a:spcPts val="0"/>
              </a:spcBef>
              <a:spcAft>
                <a:spcPts val="0"/>
              </a:spcAft>
              <a:buSzPts val="2880"/>
              <a:buNone/>
            </a:pPr>
            <a:r>
              <a:rPr lang="en-GB" sz="3600" dirty="0">
                <a:solidFill>
                  <a:srgbClr val="3F7818"/>
                </a:solidFill>
                <a:latin typeface="Century Gothic"/>
                <a:ea typeface="Century Gothic"/>
                <a:cs typeface="Century Gothic"/>
                <a:sym typeface="Century Gothic"/>
              </a:rPr>
              <a:t>You call us to trust in you</a:t>
            </a:r>
          </a:p>
          <a:p>
            <a:pPr marL="0" lvl="0" indent="0" algn="l" rtl="0">
              <a:spcBef>
                <a:spcPts val="0"/>
              </a:spcBef>
              <a:spcAft>
                <a:spcPts val="0"/>
              </a:spcAft>
              <a:buSzPts val="2880"/>
              <a:buNone/>
            </a:pPr>
            <a:r>
              <a:rPr lang="en-GB" sz="3600" dirty="0">
                <a:solidFill>
                  <a:srgbClr val="3F7818"/>
                </a:solidFill>
                <a:latin typeface="Century Gothic"/>
                <a:ea typeface="Century Gothic"/>
                <a:cs typeface="Century Gothic"/>
                <a:sym typeface="Century Gothic"/>
              </a:rPr>
              <a:t>Christ, have mercy. </a:t>
            </a:r>
          </a:p>
          <a:p>
            <a:pPr marL="0" lvl="0" indent="0" algn="l" rtl="0">
              <a:spcBef>
                <a:spcPts val="0"/>
              </a:spcBef>
              <a:spcAft>
                <a:spcPts val="0"/>
              </a:spcAft>
              <a:buSzPts val="2880"/>
              <a:buNone/>
            </a:pPr>
            <a:r>
              <a:rPr lang="en-GB" sz="3600" b="1" dirty="0">
                <a:solidFill>
                  <a:srgbClr val="3F7818"/>
                </a:solidFill>
                <a:latin typeface="Century Gothic"/>
                <a:ea typeface="Century Gothic"/>
                <a:cs typeface="Century Gothic"/>
                <a:sym typeface="Century Gothic"/>
              </a:rPr>
              <a:t>Christ, have mercy. </a:t>
            </a:r>
          </a:p>
          <a:p>
            <a:pPr marL="0" lvl="0" indent="0" algn="l" rtl="0">
              <a:spcBef>
                <a:spcPts val="0"/>
              </a:spcBef>
              <a:spcAft>
                <a:spcPts val="0"/>
              </a:spcAft>
              <a:buSzPts val="2880"/>
              <a:buNone/>
            </a:pPr>
            <a:endParaRPr lang="en-GB" sz="3600" dirty="0">
              <a:solidFill>
                <a:srgbClr val="3F7818"/>
              </a:solidFill>
              <a:latin typeface="Century Gothic"/>
              <a:ea typeface="Century Gothic"/>
              <a:cs typeface="Century Gothic"/>
              <a:sym typeface="Century Gothic"/>
            </a:endParaRPr>
          </a:p>
          <a:p>
            <a:pPr marL="0" lvl="0" indent="0" algn="l" rtl="0">
              <a:spcBef>
                <a:spcPts val="0"/>
              </a:spcBef>
              <a:spcAft>
                <a:spcPts val="0"/>
              </a:spcAft>
              <a:buSzPts val="2880"/>
              <a:buNone/>
            </a:pPr>
            <a:r>
              <a:rPr lang="en-GB" sz="3600" dirty="0">
                <a:solidFill>
                  <a:srgbClr val="3F7818"/>
                </a:solidFill>
                <a:latin typeface="Century Gothic"/>
                <a:ea typeface="Century Gothic"/>
                <a:cs typeface="Century Gothic"/>
                <a:sym typeface="Century Gothic"/>
              </a:rPr>
              <a:t>You open your arms to all of us</a:t>
            </a:r>
          </a:p>
          <a:p>
            <a:pPr marL="0" lvl="0" indent="0" algn="l" rtl="0">
              <a:spcBef>
                <a:spcPts val="0"/>
              </a:spcBef>
              <a:spcAft>
                <a:spcPts val="0"/>
              </a:spcAft>
              <a:buSzPts val="2880"/>
              <a:buNone/>
            </a:pPr>
            <a:r>
              <a:rPr lang="en-GB" sz="3600" dirty="0">
                <a:solidFill>
                  <a:srgbClr val="3F7818"/>
                </a:solidFill>
                <a:latin typeface="Century Gothic"/>
                <a:ea typeface="Century Gothic"/>
                <a:cs typeface="Century Gothic"/>
                <a:sym typeface="Century Gothic"/>
              </a:rPr>
              <a:t>Lord, have mercy. </a:t>
            </a:r>
          </a:p>
          <a:p>
            <a:pPr marL="0" lvl="0" indent="0" algn="l" rtl="0">
              <a:spcBef>
                <a:spcPts val="0"/>
              </a:spcBef>
              <a:spcAft>
                <a:spcPts val="0"/>
              </a:spcAft>
              <a:buSzPts val="2880"/>
              <a:buNone/>
            </a:pPr>
            <a:r>
              <a:rPr lang="en-GB" sz="3600" b="1" dirty="0">
                <a:solidFill>
                  <a:srgbClr val="3F7818"/>
                </a:solidFill>
                <a:latin typeface="Century Gothic"/>
                <a:ea typeface="Century Gothic"/>
                <a:cs typeface="Century Gothic"/>
                <a:sym typeface="Century Gothic"/>
              </a:rPr>
              <a:t>Lord, have mercy. </a:t>
            </a:r>
            <a:endParaRPr sz="3600" b="1" dirty="0">
              <a:solidFill>
                <a:srgbClr val="3F7818"/>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body" idx="1"/>
          </p:nvPr>
        </p:nvSpPr>
        <p:spPr>
          <a:xfrm>
            <a:off x="503464" y="569235"/>
            <a:ext cx="6820971" cy="5817497"/>
          </a:xfrm>
          <a:prstGeom prst="rect">
            <a:avLst/>
          </a:prstGeom>
          <a:noFill/>
          <a:ln>
            <a:noFill/>
          </a:ln>
        </p:spPr>
        <p:txBody>
          <a:bodyPr spcFirstLastPara="1" wrap="square" lIns="91425" tIns="45700" rIns="91425" bIns="45700" anchor="t" anchorCtr="0">
            <a:normAutofit/>
          </a:bodyPr>
          <a:lstStyle/>
          <a:p>
            <a:pPr marL="0" lvl="0" indent="0">
              <a:spcBef>
                <a:spcPts val="0"/>
              </a:spcBef>
              <a:buSzPts val="2880"/>
              <a:buNone/>
            </a:pPr>
            <a:r>
              <a:rPr lang="en-GB" sz="3600" dirty="0">
                <a:solidFill>
                  <a:srgbClr val="3F7818"/>
                </a:solidFill>
                <a:latin typeface="Century Gothic"/>
                <a:ea typeface="Century Gothic"/>
                <a:cs typeface="Century Gothic"/>
                <a:sym typeface="Century Gothic"/>
              </a:rPr>
              <a:t>Today Jesus tells the crowds that if they want to follow him and be his disciples then they need to give up everything. </a:t>
            </a:r>
          </a:p>
          <a:p>
            <a:pPr marL="0" lvl="0" indent="0">
              <a:spcBef>
                <a:spcPts val="0"/>
              </a:spcBef>
              <a:buSzPts val="2880"/>
              <a:buNone/>
            </a:pPr>
            <a:endParaRPr lang="en-GB" sz="3600" dirty="0">
              <a:solidFill>
                <a:srgbClr val="3F7818"/>
              </a:solidFill>
              <a:latin typeface="Century Gothic"/>
              <a:ea typeface="Century Gothic"/>
              <a:cs typeface="Century Gothic"/>
              <a:sym typeface="Century Gothic"/>
            </a:endParaRPr>
          </a:p>
          <a:p>
            <a:pPr marL="0" lvl="0" indent="0">
              <a:spcBef>
                <a:spcPts val="0"/>
              </a:spcBef>
              <a:buSzPts val="2880"/>
              <a:buNone/>
            </a:pPr>
            <a:r>
              <a:rPr lang="en-GB" sz="3600" dirty="0">
                <a:solidFill>
                  <a:srgbClr val="3F7818"/>
                </a:solidFill>
                <a:latin typeface="Century Gothic"/>
                <a:ea typeface="Century Gothic"/>
                <a:cs typeface="Century Gothic"/>
                <a:sym typeface="Century Gothic"/>
              </a:rPr>
              <a:t>Let's find out more… </a:t>
            </a:r>
          </a:p>
        </p:txBody>
      </p:sp>
    </p:spTree>
    <p:extLst>
      <p:ext uri="{BB962C8B-B14F-4D97-AF65-F5344CB8AC3E}">
        <p14:creationId xmlns:p14="http://schemas.microsoft.com/office/powerpoint/2010/main" val="265934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body" idx="1"/>
          </p:nvPr>
        </p:nvSpPr>
        <p:spPr>
          <a:xfrm>
            <a:off x="689317" y="498372"/>
            <a:ext cx="5940083" cy="5818022"/>
          </a:xfrm>
          <a:prstGeom prst="rect">
            <a:avLst/>
          </a:prstGeom>
          <a:noFill/>
          <a:ln>
            <a:noFill/>
          </a:ln>
        </p:spPr>
        <p:txBody>
          <a:bodyPr spcFirstLastPara="1" wrap="square" lIns="91425" tIns="45700" rIns="91425" bIns="45700" anchor="t" anchorCtr="0">
            <a:normAutofit/>
          </a:bodyPr>
          <a:lstStyle/>
          <a:p>
            <a:pPr marL="0" lvl="0" indent="0">
              <a:spcBef>
                <a:spcPts val="0"/>
              </a:spcBef>
              <a:buSzPct val="80000"/>
              <a:buNone/>
            </a:pPr>
            <a:r>
              <a:rPr lang="en-GB" sz="4050" dirty="0">
                <a:solidFill>
                  <a:srgbClr val="3F7818"/>
                </a:solidFill>
                <a:latin typeface="Century Gothic"/>
                <a:ea typeface="Century Gothic"/>
                <a:cs typeface="Century Gothic"/>
                <a:sym typeface="Century Gothic"/>
              </a:rPr>
              <a:t>Guiding Lord, </a:t>
            </a:r>
          </a:p>
          <a:p>
            <a:pPr marL="0" lvl="0" indent="0">
              <a:spcBef>
                <a:spcPts val="0"/>
              </a:spcBef>
              <a:buSzPct val="80000"/>
              <a:buNone/>
            </a:pPr>
            <a:r>
              <a:rPr lang="en-GB" sz="4050" dirty="0">
                <a:solidFill>
                  <a:srgbClr val="3F7818"/>
                </a:solidFill>
                <a:latin typeface="Century Gothic"/>
                <a:ea typeface="Century Gothic"/>
                <a:cs typeface="Century Gothic"/>
                <a:sym typeface="Century Gothic"/>
              </a:rPr>
              <a:t>may we love you and follow you all the days of our lives.</a:t>
            </a:r>
          </a:p>
          <a:p>
            <a:pPr marL="0" lvl="0" indent="0">
              <a:spcBef>
                <a:spcPts val="0"/>
              </a:spcBef>
              <a:buSzPct val="80000"/>
              <a:buNone/>
            </a:pPr>
            <a:endParaRPr lang="en-GB" sz="4050" b="1" dirty="0">
              <a:solidFill>
                <a:srgbClr val="3F7818"/>
              </a:solidFill>
              <a:latin typeface="Century Gothic"/>
              <a:ea typeface="Century Gothic"/>
              <a:cs typeface="Century Gothic"/>
              <a:sym typeface="Century Gothic"/>
            </a:endParaRPr>
          </a:p>
          <a:p>
            <a:pPr marL="0" lvl="0" indent="0">
              <a:spcBef>
                <a:spcPts val="0"/>
              </a:spcBef>
              <a:buSzPct val="80000"/>
              <a:buNone/>
            </a:pPr>
            <a:endParaRPr lang="en-GB" sz="4050" b="1" dirty="0">
              <a:solidFill>
                <a:srgbClr val="3F7818"/>
              </a:solidFill>
              <a:latin typeface="Century Gothic"/>
              <a:ea typeface="Century Gothic"/>
              <a:cs typeface="Century Gothic"/>
              <a:sym typeface="Century Gothic"/>
            </a:endParaRPr>
          </a:p>
          <a:p>
            <a:pPr marL="0" lvl="0" indent="0" algn="l" rtl="0">
              <a:spcBef>
                <a:spcPts val="0"/>
              </a:spcBef>
              <a:spcAft>
                <a:spcPts val="0"/>
              </a:spcAft>
              <a:buSzPct val="80000"/>
              <a:buNone/>
            </a:pPr>
            <a:r>
              <a:rPr lang="en-GB" sz="4050" b="1" dirty="0">
                <a:solidFill>
                  <a:srgbClr val="2A5010"/>
                </a:solidFill>
                <a:latin typeface="Century Gothic"/>
                <a:ea typeface="Century Gothic"/>
                <a:cs typeface="Century Gothic"/>
                <a:sym typeface="Century Gothic"/>
              </a:rPr>
              <a:t>Amen</a:t>
            </a:r>
            <a:endParaRPr b="1" dirty="0">
              <a:solidFill>
                <a:srgbClr val="2A501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4" name="Google Shape;186;p7">
            <a:extLst>
              <a:ext uri="{FF2B5EF4-FFF2-40B4-BE49-F238E27FC236}">
                <a16:creationId xmlns:a16="http://schemas.microsoft.com/office/drawing/2014/main" id="{9FAC3735-9E46-0904-D9CF-D93FEFBC2882}"/>
              </a:ext>
            </a:extLst>
          </p:cNvPr>
          <p:cNvSpPr txBox="1">
            <a:spLocks/>
          </p:cNvSpPr>
          <p:nvPr/>
        </p:nvSpPr>
        <p:spPr>
          <a:xfrm>
            <a:off x="220769" y="288913"/>
            <a:ext cx="7094430" cy="6111887"/>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Alleluia, Alleluia, Jesus is the Lord, </a:t>
            </a:r>
            <a:endParaRPr lang="en-GB" dirty="0"/>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He’s the Lord of all my heart.</a:t>
            </a:r>
            <a:endParaRPr lang="en-GB" dirty="0"/>
          </a:p>
          <a:p>
            <a:pPr marL="0" indent="0" algn="ctr">
              <a:spcBef>
                <a:spcPts val="0"/>
              </a:spcBef>
              <a:buSzPts val="2640"/>
              <a:buFont typeface="Noto Sans Symbols"/>
              <a:buNone/>
            </a:pPr>
            <a:endParaRPr lang="en-GB" sz="3300" b="1" dirty="0">
              <a:solidFill>
                <a:srgbClr val="2A5010"/>
              </a:solidFill>
              <a:latin typeface="Century Gothic"/>
              <a:ea typeface="Century Gothic"/>
              <a:cs typeface="Century Gothic"/>
              <a:sym typeface="Century Gothic"/>
            </a:endParaRPr>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Alleluia, Alleluia, Jesus is the Lord, </a:t>
            </a:r>
            <a:endParaRPr lang="en-GB" dirty="0"/>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He’s the Lord of all my heart.</a:t>
            </a:r>
            <a:endParaRPr lang="en-GB" dirty="0"/>
          </a:p>
          <a:p>
            <a:pPr marL="0" indent="0" algn="ctr">
              <a:spcBef>
                <a:spcPts val="0"/>
              </a:spcBef>
              <a:buSzPts val="2640"/>
              <a:buFont typeface="Noto Sans Symbols"/>
              <a:buNone/>
            </a:pPr>
            <a:endParaRPr lang="en-GB" sz="3300" b="1" dirty="0">
              <a:solidFill>
                <a:srgbClr val="2A5010"/>
              </a:solidFill>
              <a:latin typeface="Century Gothic"/>
              <a:ea typeface="Century Gothic"/>
              <a:cs typeface="Century Gothic"/>
              <a:sym typeface="Century Gothic"/>
            </a:endParaRPr>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He’s the way, he’s the truth,</a:t>
            </a:r>
            <a:endParaRPr lang="en-GB" dirty="0"/>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 he’s the life. </a:t>
            </a:r>
            <a:endParaRPr lang="en-GB" dirty="0"/>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He’s the way, he’s the truth,</a:t>
            </a:r>
            <a:endParaRPr lang="en-GB" dirty="0"/>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 he’s the life. </a:t>
            </a:r>
            <a:endParaRPr lang="en-GB" dirty="0"/>
          </a:p>
          <a:p>
            <a:pPr marL="0" indent="0" algn="ctr">
              <a:spcBef>
                <a:spcPts val="0"/>
              </a:spcBef>
              <a:buSzPts val="2640"/>
              <a:buFont typeface="Noto Sans Symbols"/>
              <a:buNone/>
            </a:pPr>
            <a:endParaRPr lang="en-GB" sz="3300" b="1" dirty="0">
              <a:solidFill>
                <a:srgbClr val="2A5010"/>
              </a:solidFill>
              <a:latin typeface="Century Gothic"/>
              <a:ea typeface="Century Gothic"/>
              <a:cs typeface="Century Gothic"/>
              <a:sym typeface="Century Gothic"/>
            </a:endParaRPr>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Alleluia, Alleluia, Jesus is the Lord, </a:t>
            </a:r>
            <a:endParaRPr lang="en-GB" dirty="0"/>
          </a:p>
          <a:p>
            <a:pPr marL="0" indent="0" algn="ctr">
              <a:spcBef>
                <a:spcPts val="0"/>
              </a:spcBef>
              <a:buSzPts val="2640"/>
              <a:buFont typeface="Noto Sans Symbols"/>
              <a:buNone/>
            </a:pPr>
            <a:r>
              <a:rPr lang="en-GB" sz="3300" b="1" dirty="0">
                <a:solidFill>
                  <a:srgbClr val="2A5010"/>
                </a:solidFill>
                <a:latin typeface="Century Gothic"/>
                <a:ea typeface="Century Gothic"/>
                <a:cs typeface="Century Gothic"/>
                <a:sym typeface="Century Gothic"/>
              </a:rPr>
              <a:t>He’s the Lord of all my heart.</a:t>
            </a:r>
            <a:endParaRPr lang="en-GB" dirty="0"/>
          </a:p>
          <a:p>
            <a:pPr marL="0" indent="0" algn="ctr">
              <a:spcBef>
                <a:spcPts val="0"/>
              </a:spcBef>
              <a:buSzPts val="2640"/>
              <a:buFont typeface="Noto Sans Symbols"/>
              <a:buNone/>
            </a:pPr>
            <a:endParaRPr lang="en-GB" sz="3300" b="1" dirty="0">
              <a:solidFill>
                <a:srgbClr val="2A5010"/>
              </a:solidFill>
              <a:latin typeface="Century Gothic"/>
              <a:ea typeface="Century Gothic"/>
              <a:cs typeface="Century Gothic"/>
              <a:sym typeface="Century Gothic"/>
            </a:endParaRPr>
          </a:p>
          <a:p>
            <a:pPr marL="0" indent="0" algn="ctr">
              <a:spcBef>
                <a:spcPts val="0"/>
              </a:spcBef>
              <a:buSzPts val="2640"/>
              <a:buFont typeface="Noto Sans Symbols"/>
              <a:buNone/>
            </a:pPr>
            <a:endParaRPr lang="en-GB" sz="3300" b="1" dirty="0">
              <a:solidFill>
                <a:srgbClr val="2A5010"/>
              </a:solidFill>
              <a:latin typeface="Century Gothic"/>
              <a:ea typeface="Century Gothic"/>
              <a:cs typeface="Century Gothic"/>
              <a:sym typeface="Century Gothic"/>
            </a:endParaRPr>
          </a:p>
          <a:p>
            <a:pPr marL="0" indent="0" algn="ctr">
              <a:spcBef>
                <a:spcPts val="0"/>
              </a:spcBef>
              <a:buSzPts val="2640"/>
              <a:buFont typeface="Noto Sans Symbols"/>
              <a:buNone/>
            </a:pPr>
            <a:endParaRPr lang="en-GB" sz="3300" b="1" dirty="0">
              <a:solidFill>
                <a:srgbClr val="2A501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a:spLocks noGrp="1"/>
          </p:cNvSpPr>
          <p:nvPr>
            <p:ph type="body" idx="1"/>
          </p:nvPr>
        </p:nvSpPr>
        <p:spPr>
          <a:xfrm>
            <a:off x="432261" y="1184323"/>
            <a:ext cx="8384511" cy="4441874"/>
          </a:xfrm>
          <a:prstGeom prst="rect">
            <a:avLst/>
          </a:prstGeom>
          <a:noFill/>
          <a:ln>
            <a:noFill/>
          </a:ln>
        </p:spPr>
        <p:txBody>
          <a:bodyPr spcFirstLastPara="1" wrap="square" lIns="91425" tIns="45700" rIns="91425" bIns="45700" anchor="t" anchorCtr="0">
            <a:normAutofit/>
          </a:bodyPr>
          <a:lstStyle/>
          <a:p>
            <a:pPr marL="0" lvl="0" indent="0">
              <a:spcBef>
                <a:spcPts val="0"/>
              </a:spcBef>
              <a:buSzPts val="1920"/>
              <a:buNone/>
            </a:pPr>
            <a:r>
              <a:rPr lang="en-GB" sz="2400" dirty="0">
                <a:solidFill>
                  <a:schemeClr val="dk1"/>
                </a:solidFill>
                <a:latin typeface="Century Gothic"/>
                <a:ea typeface="Century Gothic"/>
                <a:cs typeface="Century Gothic"/>
                <a:sym typeface="Century Gothic"/>
              </a:rPr>
              <a:t>Gospel according to Luke 14:25-33 </a:t>
            </a:r>
          </a:p>
          <a:p>
            <a:pPr marL="0" lvl="0" indent="0">
              <a:spcBef>
                <a:spcPts val="0"/>
              </a:spcBef>
              <a:buSzPts val="1920"/>
              <a:buNone/>
            </a:pPr>
            <a:endParaRPr sz="2400" b="1" dirty="0">
              <a:solidFill>
                <a:schemeClr val="dk1"/>
              </a:solidFill>
              <a:latin typeface="Century Gothic"/>
              <a:ea typeface="Century Gothic"/>
              <a:cs typeface="Century Gothic"/>
              <a:sym typeface="Century Gothic"/>
            </a:endParaRPr>
          </a:p>
          <a:p>
            <a:pPr marL="0" lvl="0" indent="0" algn="l" rtl="0">
              <a:spcBef>
                <a:spcPts val="1000"/>
              </a:spcBef>
              <a:spcAft>
                <a:spcPts val="0"/>
              </a:spcAft>
              <a:buSzPts val="1920"/>
              <a:buNone/>
            </a:pPr>
            <a:r>
              <a:rPr lang="en-GB" sz="2400" b="1" dirty="0">
                <a:solidFill>
                  <a:schemeClr val="dk1"/>
                </a:solidFill>
                <a:latin typeface="Century Gothic"/>
                <a:ea typeface="Century Gothic"/>
                <a:cs typeface="Century Gothic"/>
                <a:sym typeface="Century Gothic"/>
              </a:rPr>
              <a:t>May the words of Jesus be</a:t>
            </a:r>
            <a:endParaRPr dirty="0"/>
          </a:p>
          <a:p>
            <a:pPr marL="0" lvl="0" indent="0" algn="l" rtl="0">
              <a:spcBef>
                <a:spcPts val="1000"/>
              </a:spcBef>
              <a:spcAft>
                <a:spcPts val="0"/>
              </a:spcAft>
              <a:buSzPts val="1920"/>
              <a:buNone/>
            </a:pPr>
            <a:r>
              <a:rPr lang="en-GB" sz="2400" b="1" dirty="0">
                <a:solidFill>
                  <a:schemeClr val="dk1"/>
                </a:solidFill>
                <a:latin typeface="Century Gothic"/>
                <a:ea typeface="Century Gothic"/>
                <a:cs typeface="Century Gothic"/>
                <a:sym typeface="Century Gothic"/>
              </a:rPr>
              <a:t>On my mind </a:t>
            </a:r>
            <a:endParaRPr dirty="0"/>
          </a:p>
          <a:p>
            <a:pPr marL="0" lvl="0" indent="0" algn="l" rtl="0">
              <a:spcBef>
                <a:spcPts val="1000"/>
              </a:spcBef>
              <a:spcAft>
                <a:spcPts val="0"/>
              </a:spcAft>
              <a:buSzPts val="1920"/>
              <a:buNone/>
            </a:pPr>
            <a:r>
              <a:rPr lang="en-GB" sz="2400" b="1" dirty="0">
                <a:solidFill>
                  <a:schemeClr val="dk1"/>
                </a:solidFill>
                <a:latin typeface="Century Gothic"/>
                <a:ea typeface="Century Gothic"/>
                <a:cs typeface="Century Gothic"/>
                <a:sym typeface="Century Gothic"/>
              </a:rPr>
              <a:t>On my lips and</a:t>
            </a:r>
            <a:endParaRPr dirty="0"/>
          </a:p>
          <a:p>
            <a:pPr marL="0" lvl="0" indent="0" algn="l" rtl="0">
              <a:spcBef>
                <a:spcPts val="1000"/>
              </a:spcBef>
              <a:spcAft>
                <a:spcPts val="0"/>
              </a:spcAft>
              <a:buSzPts val="1920"/>
              <a:buNone/>
            </a:pPr>
            <a:r>
              <a:rPr lang="en-GB" sz="2400" b="1" dirty="0">
                <a:solidFill>
                  <a:schemeClr val="dk1"/>
                </a:solidFill>
                <a:latin typeface="Century Gothic"/>
                <a:ea typeface="Century Gothic"/>
                <a:cs typeface="Century Gothic"/>
                <a:sym typeface="Century Gothic"/>
              </a:rPr>
              <a:t>In my heart</a:t>
            </a:r>
            <a:endParaRPr sz="2400" b="1" dirty="0">
              <a:solidFill>
                <a:schemeClr val="dk1"/>
              </a:solidFill>
              <a:latin typeface="Century Gothic"/>
              <a:ea typeface="Century Gothic"/>
              <a:cs typeface="Century Gothic"/>
              <a:sym typeface="Century Gothic"/>
            </a:endParaRPr>
          </a:p>
          <a:p>
            <a:pPr marL="0" lvl="0" indent="0" algn="l" rtl="0">
              <a:spcBef>
                <a:spcPts val="1000"/>
              </a:spcBef>
              <a:spcAft>
                <a:spcPts val="0"/>
              </a:spcAft>
              <a:buSzPts val="1920"/>
              <a:buNone/>
            </a:pPr>
            <a:endParaRPr sz="2400" dirty="0">
              <a:solidFill>
                <a:schemeClr val="dk1"/>
              </a:solidFill>
              <a:latin typeface="Century Gothic"/>
              <a:ea typeface="Century Gothic"/>
              <a:cs typeface="Century Gothic"/>
              <a:sym typeface="Century Gothic"/>
            </a:endParaRPr>
          </a:p>
          <a:p>
            <a:pPr marL="0" lvl="0" indent="0" algn="l" rtl="0">
              <a:spcBef>
                <a:spcPts val="1000"/>
              </a:spcBef>
              <a:spcAft>
                <a:spcPts val="0"/>
              </a:spcAft>
              <a:buSzPts val="1920"/>
              <a:buNone/>
            </a:pPr>
            <a:r>
              <a:rPr lang="en-GB" sz="2400" dirty="0">
                <a:solidFill>
                  <a:schemeClr val="dk1"/>
                </a:solidFill>
                <a:latin typeface="Century Gothic"/>
                <a:ea typeface="Century Gothic"/>
                <a:cs typeface="Century Gothic"/>
                <a:sym typeface="Century Gothic"/>
              </a:rPr>
              <a:t>The Gospel of the Lord</a:t>
            </a:r>
            <a:endParaRPr dirty="0"/>
          </a:p>
          <a:p>
            <a:pPr marL="0" lvl="0" indent="0" algn="l" rtl="0">
              <a:spcBef>
                <a:spcPts val="1000"/>
              </a:spcBef>
              <a:spcAft>
                <a:spcPts val="0"/>
              </a:spcAft>
              <a:buSzPts val="1920"/>
              <a:buNone/>
            </a:pPr>
            <a:r>
              <a:rPr lang="en-GB" sz="2400" b="1" dirty="0">
                <a:solidFill>
                  <a:schemeClr val="dk1"/>
                </a:solidFill>
                <a:latin typeface="Century Gothic"/>
                <a:ea typeface="Century Gothic"/>
                <a:cs typeface="Century Gothic"/>
                <a:sym typeface="Century Gothic"/>
              </a:rPr>
              <a:t>Praise to you Lord Jesus Christ</a:t>
            </a:r>
            <a:endParaRPr dirty="0"/>
          </a:p>
        </p:txBody>
      </p:sp>
      <p:sp>
        <p:nvSpPr>
          <p:cNvPr id="188" name="Google Shape;188;p8" descr="Image result for Mark 7:1-8, 14-15, 21-23"/>
          <p:cNvSpPr/>
          <p:nvPr/>
        </p:nvSpPr>
        <p:spPr>
          <a:xfrm>
            <a:off x="116681" y="748903"/>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rebuchet MS"/>
              <a:ea typeface="Trebuchet MS"/>
              <a:cs typeface="Trebuchet MS"/>
              <a:sym typeface="Trebuchet MS"/>
            </a:endParaRPr>
          </a:p>
        </p:txBody>
      </p:sp>
      <p:pic>
        <p:nvPicPr>
          <p:cNvPr id="189" name="Google Shape;189;p8"/>
          <p:cNvPicPr preferRelativeResize="0"/>
          <p:nvPr/>
        </p:nvPicPr>
        <p:blipFill rotWithShape="1">
          <a:blip r:embed="rId3">
            <a:alphaModFix/>
          </a:blip>
          <a:srcRect/>
          <a:stretch/>
        </p:blipFill>
        <p:spPr>
          <a:xfrm>
            <a:off x="4569895" y="2506435"/>
            <a:ext cx="4023506" cy="2427515"/>
          </a:xfrm>
          <a:prstGeom prst="rect">
            <a:avLst/>
          </a:prstGeom>
          <a:noFill/>
          <a:ln>
            <a:noFill/>
          </a:ln>
        </p:spPr>
      </p:pic>
      <p:sp>
        <p:nvSpPr>
          <p:cNvPr id="190" name="Google Shape;190;p8"/>
          <p:cNvSpPr/>
          <p:nvPr/>
        </p:nvSpPr>
        <p:spPr>
          <a:xfrm>
            <a:off x="1168367" y="586859"/>
            <a:ext cx="26003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entury Gothic"/>
                <a:ea typeface="Century Gothic"/>
                <a:cs typeface="Century Gothic"/>
                <a:sym typeface="Century Gothic"/>
              </a:rPr>
              <a:t>We listen to the word </a:t>
            </a:r>
            <a:endParaRPr sz="18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Facet">
  <a:themeElements>
    <a:clrScheme name="Custom 11">
      <a:dk1>
        <a:srgbClr val="000000"/>
      </a:dk1>
      <a:lt1>
        <a:srgbClr val="FFFFFF"/>
      </a:lt1>
      <a:dk2>
        <a:srgbClr val="2C3C43"/>
      </a:dk2>
      <a:lt2>
        <a:srgbClr val="EBEBEB"/>
      </a:lt2>
      <a:accent1>
        <a:srgbClr val="98AC32"/>
      </a:accent1>
      <a:accent2>
        <a:srgbClr val="1B6C0E"/>
      </a:accent2>
      <a:accent3>
        <a:srgbClr val="279814"/>
      </a:accent3>
      <a:accent4>
        <a:srgbClr val="73E81C"/>
      </a:accent4>
      <a:accent5>
        <a:srgbClr val="23A51D"/>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TotalTime>
  <Words>1700</Words>
  <Application>Microsoft Office PowerPoint</Application>
  <PresentationFormat>On-screen Show (4:3)</PresentationFormat>
  <Paragraphs>146</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Century Gothic</vt:lpstr>
      <vt:lpstr>Quattrocento Sans</vt:lpstr>
      <vt:lpstr>Trebuchet MS</vt:lpstr>
      <vt:lpstr>Calibri</vt:lpstr>
      <vt:lpstr>Arial</vt:lpstr>
      <vt:lpstr>Noto Sans Symbols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still and silent as we  reflect on God’s word for us in the Gospel.</vt:lpstr>
      <vt:lpstr>What do you remember from today's reading?         </vt:lpstr>
      <vt:lpstr>Jesus tells the crowds two short stories to explain what being a disciple means, and to show us that if we want to follow him we must give up everything.     What do you think “giving up everything” means?          </vt:lpstr>
      <vt:lpstr>I think that it means that we need to try to see that Jesus is the most important person in our lives.       We must also “carry our cross” which means accepting the things we find difficult in our lives and asking for God's help in these difficult things.      </vt:lpstr>
      <vt:lpstr>These difficult things might be people we find it hard to get on with, lessons in school that we find boring or wanting something we can't have. It might be not having enough to eat or even living somewhere where there is violence.          </vt:lpstr>
      <vt:lpstr>For a few moments in silence, think about what you find difficult and ask for God's help now.  Then still in silence pray for each other - that God will be with all of us. While we do this, we know that we are all supported in prayer.               </vt:lpstr>
      <vt:lpstr>Let's look at the two stories now...    The first story is about a man who wants to build a tower. He must work out the cost to make sure he has enough money and resources to finish the job.    The second story is about a king who is going to war. He must first count his soldiers and resources to make sure he can win the battle.          </vt:lpstr>
      <vt:lpstr>What do you think these stories are telling us?                 </vt:lpstr>
      <vt:lpstr>Both stories tell us about how important it is not to rush straight into something without thinking about it first. We need to prepare so that we can see our project through to the finish. It needs to be done properly.           </vt:lpstr>
      <vt:lpstr>Perhaps you can think of something big that you were asked to do. Maybe you thought it was too hard and that you’d never manage it, but it turned out you could do it! How did you feel when you had finished?           </vt:lpstr>
      <vt:lpstr>And is there anything that you’ve ever rushed into without thinking about it and then you weren’t able to finish or it went wrong?   Perhaps you were asked to help your friends at school or to help around the house and you didn’t do as much as you could?             </vt:lpstr>
      <vt:lpstr>How did you feel about that?  And how do you think the person who asked you to help in the first place felt?           </vt:lpstr>
      <vt:lpstr>Jesus is telling us that following him and being a disciple is something that we have to see through to the finish. We need to follow Jesus always and this isn't always easy. Often we are distracted by other people or by thinking about what we want, rather than about what Jesus wants for us.            </vt:lpstr>
      <vt:lpstr>Throughout our lives as followers of Jesus we might have to choose to do what Jesus wants even if it means not always being popular.   It is hard but God is with us all the way to help and guide us.               </vt:lpstr>
      <vt:lpstr>In silence, pray for each other - that God will be with all of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Kielty</dc:creator>
  <cp:lastModifiedBy>Sharon Betts</cp:lastModifiedBy>
  <cp:revision>24</cp:revision>
  <dcterms:created xsi:type="dcterms:W3CDTF">2020-09-01T15:31:30Z</dcterms:created>
  <dcterms:modified xsi:type="dcterms:W3CDTF">2025-09-03T12:10:10Z</dcterms:modified>
</cp:coreProperties>
</file>